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312" r:id="rId3"/>
    <p:sldId id="258" r:id="rId4"/>
    <p:sldId id="259" r:id="rId5"/>
    <p:sldId id="267" r:id="rId6"/>
    <p:sldId id="313" r:id="rId7"/>
    <p:sldId id="314" r:id="rId8"/>
    <p:sldId id="315" r:id="rId9"/>
    <p:sldId id="318" r:id="rId10"/>
    <p:sldId id="319" r:id="rId11"/>
    <p:sldId id="317" r:id="rId12"/>
    <p:sldId id="320" r:id="rId13"/>
    <p:sldId id="321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  <p:bold r:id="rId17"/>
    </p:embeddedFont>
    <p:embeddedFont>
      <p:font typeface="Arial Black" panose="020B0A04020102020204" pitchFamily="34" charset="0"/>
      <p:bold r:id="rId18"/>
    </p:embeddedFont>
    <p:embeddedFont>
      <p:font typeface="Bebas Neue" panose="020B0604020202020204" charset="0"/>
      <p:regular r:id="rId19"/>
    </p:embeddedFont>
    <p:embeddedFont>
      <p:font typeface="Cabin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andal" panose="020B0604020202020204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Oswald SemiBold" panose="00000700000000000000" pitchFamily="2" charset="-52"/>
      <p:bold r:id="rId34"/>
    </p:embeddedFont>
    <p:embeddedFont>
      <p:font typeface="Syne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6AF4C1-281D-412D-988F-94BFD7089BF3}">
  <a:tblStyle styleId="{1A6AF4C1-281D-412D-988F-94BFD7089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16FC52-1FB8-4E09-9812-9E21AAD428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7" name="Google Shape;6037;g25bae2645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8" name="Google Shape;6038;g25bae2645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g25bae2645d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6" name="Google Shape;6076;g25bae2645d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g25bae2645dc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9" name="Google Shape;6109;g25bae2645dc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7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92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87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28d6a1d50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28d6a1d50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79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6950" y="1132925"/>
            <a:ext cx="6350100" cy="18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1"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00" y="31549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76" y="80"/>
            <a:ext cx="9353198" cy="5143461"/>
            <a:chOff x="-26474475" y="-7233075"/>
            <a:chExt cx="6827650" cy="3754625"/>
          </a:xfrm>
        </p:grpSpPr>
        <p:sp>
          <p:nvSpPr>
            <p:cNvPr id="13" name="Google Shape;13;p2"/>
            <p:cNvSpPr/>
            <p:nvPr/>
          </p:nvSpPr>
          <p:spPr>
            <a:xfrm>
              <a:off x="-26135575" y="-70074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650750" y="-69040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8" y="1034"/>
                    <a:pt x="1338" y="669"/>
                  </a:cubicBezTo>
                  <a:cubicBezTo>
                    <a:pt x="133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6473725" y="-71981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69" y="0"/>
                  </a:moveTo>
                  <a:cubicBezTo>
                    <a:pt x="274" y="0"/>
                    <a:pt x="1" y="304"/>
                    <a:pt x="1" y="669"/>
                  </a:cubicBezTo>
                  <a:cubicBezTo>
                    <a:pt x="1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429600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25947125" y="-71251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4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5602125" y="-7167825"/>
              <a:ext cx="16750" cy="16825"/>
            </a:xfrm>
            <a:custGeom>
              <a:avLst/>
              <a:gdLst/>
              <a:ahLst/>
              <a:cxnLst/>
              <a:rect l="l" t="t" r="r" b="b"/>
              <a:pathLst>
                <a:path w="670" h="673" extrusionOk="0">
                  <a:moveTo>
                    <a:pt x="381" y="0"/>
                  </a:moveTo>
                  <a:cubicBezTo>
                    <a:pt x="366" y="0"/>
                    <a:pt x="351" y="1"/>
                    <a:pt x="335" y="4"/>
                  </a:cubicBezTo>
                  <a:cubicBezTo>
                    <a:pt x="153" y="4"/>
                    <a:pt x="1" y="126"/>
                    <a:pt x="1" y="338"/>
                  </a:cubicBezTo>
                  <a:cubicBezTo>
                    <a:pt x="1" y="521"/>
                    <a:pt x="153" y="673"/>
                    <a:pt x="335" y="673"/>
                  </a:cubicBezTo>
                  <a:cubicBezTo>
                    <a:pt x="517" y="673"/>
                    <a:pt x="669" y="521"/>
                    <a:pt x="669" y="338"/>
                  </a:cubicBezTo>
                  <a:cubicBezTo>
                    <a:pt x="669" y="144"/>
                    <a:pt x="542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5950150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5775375" y="-65529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5520050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5625675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5683425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5678100" y="-66533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6167475" y="-6357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22" y="1"/>
                    <a:pt x="0" y="153"/>
                    <a:pt x="0" y="335"/>
                  </a:cubicBezTo>
                  <a:cubicBezTo>
                    <a:pt x="0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4824750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8" y="669"/>
                    <a:pt x="669" y="517"/>
                    <a:pt x="669" y="334"/>
                  </a:cubicBezTo>
                  <a:cubicBezTo>
                    <a:pt x="66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6144675" y="-57642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7" y="1034"/>
                    <a:pt x="1337" y="669"/>
                  </a:cubicBezTo>
                  <a:cubicBezTo>
                    <a:pt x="1337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6271600" y="-4885025"/>
              <a:ext cx="33475" cy="34225"/>
            </a:xfrm>
            <a:custGeom>
              <a:avLst/>
              <a:gdLst/>
              <a:ahLst/>
              <a:cxnLst/>
              <a:rect l="l" t="t" r="r" b="b"/>
              <a:pathLst>
                <a:path w="1339" h="1369" extrusionOk="0">
                  <a:moveTo>
                    <a:pt x="67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670" y="1368"/>
                  </a:cubicBezTo>
                  <a:cubicBezTo>
                    <a:pt x="1034" y="1368"/>
                    <a:pt x="1338" y="1064"/>
                    <a:pt x="1338" y="69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4931150" y="-61753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70" y="1368"/>
                  </a:cubicBezTo>
                  <a:cubicBezTo>
                    <a:pt x="1065" y="1368"/>
                    <a:pt x="1369" y="1065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3811825" y="-6630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4" y="1"/>
                    <a:pt x="1" y="305"/>
                    <a:pt x="1" y="669"/>
                  </a:cubicBezTo>
                  <a:cubicBezTo>
                    <a:pt x="1" y="1034"/>
                    <a:pt x="274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5250300" y="-6594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69" y="517"/>
                    <a:pt x="669" y="335"/>
                  </a:cubicBezTo>
                  <a:cubicBezTo>
                    <a:pt x="669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6474475" y="-5838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5328550" y="-61221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5074000" y="-55636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5676600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6436475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5570200" y="-53227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5501825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5246500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4762450" y="-6021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5352125" y="-5557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5273100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4965325" y="-536072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4316375" y="-55871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2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2" y="396"/>
                  </a:cubicBezTo>
                  <a:cubicBezTo>
                    <a:pt x="304" y="396"/>
                    <a:pt x="395" y="305"/>
                    <a:pt x="395" y="214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5409875" y="-5477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4947850" y="-5111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404550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4" y="0"/>
                  </a:moveTo>
                  <a:cubicBezTo>
                    <a:pt x="122" y="0"/>
                    <a:pt x="31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5526900" y="-49306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5688000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25390125" y="-58934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6" y="304"/>
                    <a:pt x="366" y="21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26015500" y="-591772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26460800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26115050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5893925" y="-53113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26059575" y="-4629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24055750" y="-7007400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3144625" y="-70203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274" y="1"/>
                    <a:pt x="0" y="305"/>
                    <a:pt x="0" y="670"/>
                  </a:cubicBezTo>
                  <a:cubicBezTo>
                    <a:pt x="0" y="1034"/>
                    <a:pt x="27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4394650" y="-719812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22349775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274" y="0"/>
                    <a:pt x="0" y="304"/>
                    <a:pt x="0" y="669"/>
                  </a:cubicBezTo>
                  <a:cubicBezTo>
                    <a:pt x="0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23867300" y="-7124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2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22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23522300" y="-716772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2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870325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4111225" y="-6119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23440225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3545850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3603600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1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24799675" y="-65993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4088425" y="-6357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2744925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4051950" y="-527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3"/>
                    <a:pt x="305" y="1337"/>
                    <a:pt x="670" y="1337"/>
                  </a:cubicBezTo>
                  <a:cubicBezTo>
                    <a:pt x="1065" y="1337"/>
                    <a:pt x="1369" y="1064"/>
                    <a:pt x="1369" y="669"/>
                  </a:cubicBezTo>
                  <a:cubicBezTo>
                    <a:pt x="1369" y="304"/>
                    <a:pt x="1065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4448600" y="-5201150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5061850" y="-452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5" y="0"/>
                    <a:pt x="1" y="274"/>
                    <a:pt x="1" y="669"/>
                  </a:cubicBezTo>
                  <a:cubicBezTo>
                    <a:pt x="1" y="1034"/>
                    <a:pt x="305" y="1338"/>
                    <a:pt x="70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1732750" y="-66305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69" y="1"/>
                  </a:moveTo>
                  <a:cubicBezTo>
                    <a:pt x="304" y="1"/>
                    <a:pt x="1" y="305"/>
                    <a:pt x="1" y="669"/>
                  </a:cubicBezTo>
                  <a:cubicBezTo>
                    <a:pt x="1" y="1034"/>
                    <a:pt x="304" y="1338"/>
                    <a:pt x="66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2994175" y="-6651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4394650" y="-5838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3554200" y="-62900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2462250" y="-60438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23597525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4356650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676550" y="-537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3422000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274" y="36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3166675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2683375" y="-60218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2766975" y="-62953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6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3193275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5" y="395"/>
                    <a:pt x="366" y="304"/>
                    <a:pt x="366" y="21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2220600" y="-6395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2236550" y="-5587175"/>
              <a:ext cx="9125" cy="9925"/>
            </a:xfrm>
            <a:custGeom>
              <a:avLst/>
              <a:gdLst/>
              <a:ahLst/>
              <a:cxnLst/>
              <a:rect l="l" t="t" r="r" b="b"/>
              <a:pathLst>
                <a:path w="365" h="397" extrusionOk="0">
                  <a:moveTo>
                    <a:pt x="18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4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3735825" y="-47657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3165900" y="-50453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25650000" y="-70036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2868800" y="-51114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2728975" y="-51844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2755575" y="-5272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3324725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13" y="0"/>
                  </a:moveTo>
                  <a:cubicBezTo>
                    <a:pt x="122" y="0"/>
                    <a:pt x="31" y="61"/>
                    <a:pt x="1" y="152"/>
                  </a:cubicBezTo>
                  <a:cubicBezTo>
                    <a:pt x="1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3792825" y="-4703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214" y="366"/>
                  </a:cubicBezTo>
                  <a:cubicBezTo>
                    <a:pt x="305" y="366"/>
                    <a:pt x="396" y="305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3608175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3310275" y="-5893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21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0737300" y="-6355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5"/>
                    <a:pt x="92" y="366"/>
                    <a:pt x="183" y="366"/>
                  </a:cubicBezTo>
                  <a:cubicBezTo>
                    <a:pt x="305" y="366"/>
                    <a:pt x="396" y="27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0481975" y="-6510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0508575" y="-6208750"/>
              <a:ext cx="9925" cy="9150"/>
            </a:xfrm>
            <a:custGeom>
              <a:avLst/>
              <a:gdLst/>
              <a:ahLst/>
              <a:cxnLst/>
              <a:rect l="l" t="t" r="r" b="b"/>
              <a:pathLst>
                <a:path w="397" h="366" extrusionOk="0">
                  <a:moveTo>
                    <a:pt x="214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214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0640025" y="-6456675"/>
              <a:ext cx="9900" cy="9525"/>
            </a:xfrm>
            <a:custGeom>
              <a:avLst/>
              <a:gdLst/>
              <a:ahLst/>
              <a:cxnLst/>
              <a:rect l="l" t="t" r="r" b="b"/>
              <a:pathLst>
                <a:path w="396" h="381" extrusionOk="0">
                  <a:moveTo>
                    <a:pt x="195" y="1"/>
                  </a:moveTo>
                  <a:cubicBezTo>
                    <a:pt x="114" y="1"/>
                    <a:pt x="31" y="60"/>
                    <a:pt x="31" y="160"/>
                  </a:cubicBezTo>
                  <a:cubicBezTo>
                    <a:pt x="1" y="252"/>
                    <a:pt x="61" y="343"/>
                    <a:pt x="152" y="373"/>
                  </a:cubicBezTo>
                  <a:cubicBezTo>
                    <a:pt x="173" y="378"/>
                    <a:pt x="193" y="381"/>
                    <a:pt x="212" y="381"/>
                  </a:cubicBezTo>
                  <a:cubicBezTo>
                    <a:pt x="304" y="381"/>
                    <a:pt x="370" y="322"/>
                    <a:pt x="396" y="221"/>
                  </a:cubicBezTo>
                  <a:cubicBezTo>
                    <a:pt x="396" y="130"/>
                    <a:pt x="335" y="39"/>
                    <a:pt x="244" y="8"/>
                  </a:cubicBezTo>
                  <a:cubicBezTo>
                    <a:pt x="228" y="3"/>
                    <a:pt x="21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0625575" y="-67422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3935675" y="-59177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0554150" y="-69922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0640025" y="-6156550"/>
              <a:ext cx="36500" cy="33150"/>
            </a:xfrm>
            <a:custGeom>
              <a:avLst/>
              <a:gdLst/>
              <a:ahLst/>
              <a:cxnLst/>
              <a:rect l="l" t="t" r="r" b="b"/>
              <a:pathLst>
                <a:path w="1460" h="1326" extrusionOk="0">
                  <a:moveTo>
                    <a:pt x="739" y="0"/>
                  </a:moveTo>
                  <a:cubicBezTo>
                    <a:pt x="415" y="0"/>
                    <a:pt x="116" y="230"/>
                    <a:pt x="61" y="557"/>
                  </a:cubicBezTo>
                  <a:cubicBezTo>
                    <a:pt x="1" y="921"/>
                    <a:pt x="244" y="1256"/>
                    <a:pt x="608" y="1317"/>
                  </a:cubicBezTo>
                  <a:cubicBezTo>
                    <a:pt x="646" y="1323"/>
                    <a:pt x="684" y="1326"/>
                    <a:pt x="721" y="1326"/>
                  </a:cubicBezTo>
                  <a:cubicBezTo>
                    <a:pt x="1045" y="1326"/>
                    <a:pt x="1344" y="1097"/>
                    <a:pt x="1399" y="769"/>
                  </a:cubicBezTo>
                  <a:cubicBezTo>
                    <a:pt x="1460" y="405"/>
                    <a:pt x="1216" y="70"/>
                    <a:pt x="852" y="10"/>
                  </a:cubicBezTo>
                  <a:cubicBezTo>
                    <a:pt x="814" y="3"/>
                    <a:pt x="776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0561750" y="-64998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274"/>
                    <a:pt x="0" y="669"/>
                  </a:cubicBezTo>
                  <a:cubicBezTo>
                    <a:pt x="0" y="103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9997150" y="-71616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0039700" y="-6480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20254000" y="-60704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864925" y="-637897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9767675" y="-647947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6" y="300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20051100" y="-68759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9753225" y="-67650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20378625" y="-67893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2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4380975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4035225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1" y="0"/>
                    <a:pt x="1" y="92"/>
                    <a:pt x="1" y="183"/>
                  </a:cubicBezTo>
                  <a:cubicBezTo>
                    <a:pt x="1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4589950" y="-5148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24258625" y="-45324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20578475" y="-55301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20511600" y="-522470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9859625" y="-55522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0073900" y="-5141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3"/>
                    <a:pt x="54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20643825" y="-49085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4" y="395"/>
                    <a:pt x="396" y="304"/>
                    <a:pt x="396" y="21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20298075" y="-49374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5" y="304"/>
                    <a:pt x="365" y="182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0520725" y="-44754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1818625" y="-63630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22" y="670"/>
                    <a:pt x="335" y="670"/>
                  </a:cubicBezTo>
                  <a:cubicBezTo>
                    <a:pt x="518" y="670"/>
                    <a:pt x="669" y="518"/>
                    <a:pt x="669" y="335"/>
                  </a:cubicBezTo>
                  <a:cubicBezTo>
                    <a:pt x="669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22059500" y="-58280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21388525" y="-64146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22990375" y="-6974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21004775" y="-7050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cubicBezTo>
                    <a:pt x="1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21489575" y="-67946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21551900" y="-62315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22648425" y="-6387325"/>
              <a:ext cx="10675" cy="9900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183" y="0"/>
                  </a:moveTo>
                  <a:cubicBezTo>
                    <a:pt x="92" y="31"/>
                    <a:pt x="1" y="122"/>
                    <a:pt x="31" y="213"/>
                  </a:cubicBezTo>
                  <a:cubicBezTo>
                    <a:pt x="31" y="335"/>
                    <a:pt x="153" y="395"/>
                    <a:pt x="244" y="395"/>
                  </a:cubicBezTo>
                  <a:cubicBezTo>
                    <a:pt x="335" y="365"/>
                    <a:pt x="426" y="274"/>
                    <a:pt x="396" y="183"/>
                  </a:cubicBezTo>
                  <a:cubicBezTo>
                    <a:pt x="39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22036700" y="-60651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4693300" y="-70590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22197800" y="-49899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3536725" y="-4492175"/>
              <a:ext cx="33450" cy="34225"/>
            </a:xfrm>
            <a:custGeom>
              <a:avLst/>
              <a:gdLst/>
              <a:ahLst/>
              <a:cxnLst/>
              <a:rect l="l" t="t" r="r" b="b"/>
              <a:pathLst>
                <a:path w="1338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34" y="1369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23007850" y="-440477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4" y="0"/>
                    <a:pt x="1" y="304"/>
                    <a:pt x="1" y="669"/>
                  </a:cubicBezTo>
                  <a:cubicBezTo>
                    <a:pt x="1" y="1064"/>
                    <a:pt x="304" y="1338"/>
                    <a:pt x="700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23829300" y="-508565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34"/>
                    <a:pt x="305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20799600" y="-58827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19681050" y="-63387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20942450" y="-63599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22342950" y="-5546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21084550" y="-68417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4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21189425" y="-71343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20410525" y="-57520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21342175" y="-5976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22304950" y="-6274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21759350" y="-49063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21370275" y="-5214050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1114950" y="-53690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20631675" y="-57292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214" y="366"/>
                  </a:cubicBezTo>
                  <a:cubicBezTo>
                    <a:pt x="305" y="366"/>
                    <a:pt x="396" y="274"/>
                    <a:pt x="396" y="183"/>
                  </a:cubicBezTo>
                  <a:cubicBezTo>
                    <a:pt x="396" y="6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20811000" y="-59618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0" y="92"/>
                    <a:pt x="0" y="214"/>
                  </a:cubicBezTo>
                  <a:cubicBezTo>
                    <a:pt x="0" y="305"/>
                    <a:pt x="61" y="396"/>
                    <a:pt x="183" y="396"/>
                  </a:cubicBezTo>
                  <a:cubicBezTo>
                    <a:pt x="274" y="396"/>
                    <a:pt x="365" y="305"/>
                    <a:pt x="365" y="214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21640800" y="-54686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64" y="1338"/>
                    <a:pt x="1338" y="1064"/>
                    <a:pt x="1338" y="669"/>
                  </a:cubicBezTo>
                  <a:cubicBezTo>
                    <a:pt x="133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22318625" y="-39161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2131700" y="-3720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21254775" y="-39906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48"/>
                    <a:pt x="152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1842925" y="-38029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5"/>
                    <a:pt x="182" y="365"/>
                  </a:cubicBezTo>
                  <a:cubicBezTo>
                    <a:pt x="304" y="365"/>
                    <a:pt x="395" y="305"/>
                    <a:pt x="395" y="183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1594450" y="-4169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1"/>
                    <a:pt x="1" y="183"/>
                  </a:cubicBezTo>
                  <a:cubicBezTo>
                    <a:pt x="1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1342175" y="-4186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6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2434900" y="-41107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20168900" y="-61031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20184850" y="-52946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21565575" y="-38113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21014650" y="-414412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2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21273775" y="-5315325"/>
              <a:ext cx="10675" cy="9525"/>
            </a:xfrm>
            <a:custGeom>
              <a:avLst/>
              <a:gdLst/>
              <a:ahLst/>
              <a:cxnLst/>
              <a:rect l="l" t="t" r="r" b="b"/>
              <a:pathLst>
                <a:path w="427" h="381" extrusionOk="0">
                  <a:moveTo>
                    <a:pt x="197" y="1"/>
                  </a:moveTo>
                  <a:cubicBezTo>
                    <a:pt x="123" y="1"/>
                    <a:pt x="56" y="60"/>
                    <a:pt x="31" y="160"/>
                  </a:cubicBezTo>
                  <a:cubicBezTo>
                    <a:pt x="1" y="252"/>
                    <a:pt x="92" y="343"/>
                    <a:pt x="183" y="373"/>
                  </a:cubicBezTo>
                  <a:cubicBezTo>
                    <a:pt x="199" y="378"/>
                    <a:pt x="215" y="381"/>
                    <a:pt x="232" y="381"/>
                  </a:cubicBezTo>
                  <a:cubicBezTo>
                    <a:pt x="312" y="381"/>
                    <a:pt x="396" y="322"/>
                    <a:pt x="396" y="221"/>
                  </a:cubicBezTo>
                  <a:cubicBezTo>
                    <a:pt x="426" y="130"/>
                    <a:pt x="365" y="39"/>
                    <a:pt x="244" y="8"/>
                  </a:cubicBezTo>
                  <a:cubicBezTo>
                    <a:pt x="228" y="3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21367250" y="-4562275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82" y="1"/>
                  </a:moveTo>
                  <a:cubicBezTo>
                    <a:pt x="92" y="1"/>
                    <a:pt x="26" y="55"/>
                    <a:pt x="1" y="13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244" y="373"/>
                    <a:pt x="366" y="312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2" y="3"/>
                    <a:pt x="202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1798100" y="-4177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1556450" y="-5711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1258575" y="-5600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21883975" y="-56251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1097475" y="-4837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20797325" y="-39161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20408250" y="-42239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0152925" y="-43781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19832250" y="-4899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20311750" y="-4324425"/>
              <a:ext cx="10650" cy="9500"/>
            </a:xfrm>
            <a:custGeom>
              <a:avLst/>
              <a:gdLst/>
              <a:ahLst/>
              <a:cxnLst/>
              <a:rect l="l" t="t" r="r" b="b"/>
              <a:pathLst>
                <a:path w="426" h="380" extrusionOk="0">
                  <a:moveTo>
                    <a:pt x="196" y="0"/>
                  </a:moveTo>
                  <a:cubicBezTo>
                    <a:pt x="122" y="0"/>
                    <a:pt x="56" y="55"/>
                    <a:pt x="31" y="130"/>
                  </a:cubicBezTo>
                  <a:cubicBezTo>
                    <a:pt x="0" y="251"/>
                    <a:pt x="92" y="343"/>
                    <a:pt x="183" y="373"/>
                  </a:cubicBezTo>
                  <a:cubicBezTo>
                    <a:pt x="195" y="377"/>
                    <a:pt x="208" y="379"/>
                    <a:pt x="221" y="379"/>
                  </a:cubicBezTo>
                  <a:cubicBezTo>
                    <a:pt x="304" y="379"/>
                    <a:pt x="396" y="300"/>
                    <a:pt x="396" y="221"/>
                  </a:cubicBezTo>
                  <a:cubicBezTo>
                    <a:pt x="426" y="130"/>
                    <a:pt x="365" y="8"/>
                    <a:pt x="244" y="8"/>
                  </a:cubicBezTo>
                  <a:cubicBezTo>
                    <a:pt x="227" y="3"/>
                    <a:pt x="21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21587600" y="-68577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18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1811025" y="-64823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21260100" y="-6815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305" y="396"/>
                    <a:pt x="365" y="305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21380925" y="-7017575"/>
              <a:ext cx="10675" cy="9475"/>
            </a:xfrm>
            <a:custGeom>
              <a:avLst/>
              <a:gdLst/>
              <a:ahLst/>
              <a:cxnLst/>
              <a:rect l="l" t="t" r="r" b="b"/>
              <a:pathLst>
                <a:path w="427" h="379" extrusionOk="0">
                  <a:moveTo>
                    <a:pt x="225" y="0"/>
                  </a:moveTo>
                  <a:cubicBezTo>
                    <a:pt x="180" y="0"/>
                    <a:pt x="133" y="15"/>
                    <a:pt x="92" y="43"/>
                  </a:cubicBezTo>
                  <a:cubicBezTo>
                    <a:pt x="1" y="73"/>
                    <a:pt x="1" y="195"/>
                    <a:pt x="62" y="286"/>
                  </a:cubicBezTo>
                  <a:cubicBezTo>
                    <a:pt x="101" y="345"/>
                    <a:pt x="153" y="378"/>
                    <a:pt x="209" y="378"/>
                  </a:cubicBezTo>
                  <a:cubicBezTo>
                    <a:pt x="240" y="378"/>
                    <a:pt x="272" y="368"/>
                    <a:pt x="305" y="347"/>
                  </a:cubicBezTo>
                  <a:cubicBezTo>
                    <a:pt x="396" y="286"/>
                    <a:pt x="426" y="164"/>
                    <a:pt x="365" y="73"/>
                  </a:cubicBezTo>
                  <a:cubicBezTo>
                    <a:pt x="332" y="23"/>
                    <a:pt x="280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21612675" y="-72330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3" y="0"/>
                  </a:moveTo>
                  <a:cubicBezTo>
                    <a:pt x="122" y="0"/>
                    <a:pt x="30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74" y="370"/>
                    <a:pt x="194" y="373"/>
                    <a:pt x="213" y="373"/>
                  </a:cubicBezTo>
                  <a:cubicBezTo>
                    <a:pt x="303" y="373"/>
                    <a:pt x="365" y="318"/>
                    <a:pt x="365" y="243"/>
                  </a:cubicBezTo>
                  <a:cubicBezTo>
                    <a:pt x="395" y="122"/>
                    <a:pt x="334" y="3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22043550" y="-6847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21042775" y="-6586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20818600" y="-71555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20653700" y="-68941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20556425" y="-69952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243" y="1"/>
                  </a:moveTo>
                  <a:cubicBezTo>
                    <a:pt x="122" y="1"/>
                    <a:pt x="30" y="62"/>
                    <a:pt x="0" y="153"/>
                  </a:cubicBezTo>
                  <a:cubicBezTo>
                    <a:pt x="0" y="244"/>
                    <a:pt x="61" y="366"/>
                    <a:pt x="152" y="366"/>
                  </a:cubicBezTo>
                  <a:cubicBezTo>
                    <a:pt x="168" y="371"/>
                    <a:pt x="185" y="374"/>
                    <a:pt x="202" y="374"/>
                  </a:cubicBezTo>
                  <a:cubicBezTo>
                    <a:pt x="282" y="374"/>
                    <a:pt x="365" y="319"/>
                    <a:pt x="365" y="244"/>
                  </a:cubicBezTo>
                  <a:cubicBezTo>
                    <a:pt x="395" y="122"/>
                    <a:pt x="334" y="3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20594425" y="-47209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4"/>
                    <a:pt x="61" y="366"/>
                    <a:pt x="183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20296550" y="-46099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19756275" y="-53075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20921950" y="-4634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183" y="366"/>
                  </a:cubicBezTo>
                  <a:cubicBezTo>
                    <a:pt x="305" y="366"/>
                    <a:pt x="365" y="274"/>
                    <a:pt x="365" y="183"/>
                  </a:cubicBezTo>
                  <a:cubicBezTo>
                    <a:pt x="365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22329275" y="-46730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22737325" y="-41266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21983525" y="-4701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22311025" y="-40727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22538225" y="-485690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22618025" y="-52277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53"/>
                    <a:pt x="1" y="335"/>
                  </a:cubicBezTo>
                  <a:cubicBezTo>
                    <a:pt x="1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25415200" y="-49002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26118850" y="-50149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22"/>
                    <a:pt x="1" y="335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2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25026125" y="-47695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26161400" y="-43341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26374925" y="-39237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5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25985875" y="-4232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2" y="0"/>
                    <a:pt x="1" y="91"/>
                    <a:pt x="1" y="213"/>
                  </a:cubicBezTo>
                  <a:cubicBezTo>
                    <a:pt x="1" y="304"/>
                    <a:pt x="62" y="395"/>
                    <a:pt x="183" y="395"/>
                  </a:cubicBezTo>
                  <a:cubicBezTo>
                    <a:pt x="274" y="395"/>
                    <a:pt x="366" y="304"/>
                    <a:pt x="366" y="213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25730550" y="-43865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25247250" y="-474750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6" y="305"/>
                    <a:pt x="396" y="183"/>
                  </a:cubicBezTo>
                  <a:cubicBezTo>
                    <a:pt x="396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25330850" y="-50210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25757150" y="-4084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25910650" y="-36243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25360475" y="-38781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25889350" y="-4332775"/>
              <a:ext cx="10650" cy="9475"/>
            </a:xfrm>
            <a:custGeom>
              <a:avLst/>
              <a:gdLst/>
              <a:ahLst/>
              <a:cxnLst/>
              <a:rect l="l" t="t" r="r" b="b"/>
              <a:pathLst>
                <a:path w="426" h="379" extrusionOk="0">
                  <a:moveTo>
                    <a:pt x="197" y="0"/>
                  </a:moveTo>
                  <a:cubicBezTo>
                    <a:pt x="122" y="0"/>
                    <a:pt x="56" y="59"/>
                    <a:pt x="30" y="160"/>
                  </a:cubicBezTo>
                  <a:cubicBezTo>
                    <a:pt x="0" y="251"/>
                    <a:pt x="61" y="342"/>
                    <a:pt x="182" y="373"/>
                  </a:cubicBezTo>
                  <a:cubicBezTo>
                    <a:pt x="195" y="377"/>
                    <a:pt x="207" y="379"/>
                    <a:pt x="219" y="379"/>
                  </a:cubicBezTo>
                  <a:cubicBezTo>
                    <a:pt x="297" y="379"/>
                    <a:pt x="369" y="300"/>
                    <a:pt x="395" y="221"/>
                  </a:cubicBezTo>
                  <a:cubicBezTo>
                    <a:pt x="426" y="130"/>
                    <a:pt x="334" y="38"/>
                    <a:pt x="243" y="8"/>
                  </a:cubicBezTo>
                  <a:cubicBezTo>
                    <a:pt x="228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26010950" y="-3656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4" y="395"/>
                    <a:pt x="365" y="304"/>
                    <a:pt x="365" y="21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26172800" y="-47292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25874925" y="-461830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25189500" y="-5108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0" y="91"/>
                    <a:pt x="0" y="182"/>
                  </a:cubicBezTo>
                  <a:cubicBezTo>
                    <a:pt x="0" y="304"/>
                    <a:pt x="92" y="365"/>
                    <a:pt x="213" y="365"/>
                  </a:cubicBezTo>
                  <a:cubicBezTo>
                    <a:pt x="304" y="365"/>
                    <a:pt x="396" y="304"/>
                    <a:pt x="396" y="182"/>
                  </a:cubicBezTo>
                  <a:cubicBezTo>
                    <a:pt x="396" y="9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20324675" y="-4034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20927275" y="-40795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20820875" y="-37931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81" y="1"/>
                  </a:moveTo>
                  <a:cubicBezTo>
                    <a:pt x="366" y="1"/>
                    <a:pt x="350" y="2"/>
                    <a:pt x="335" y="5"/>
                  </a:cubicBezTo>
                  <a:cubicBezTo>
                    <a:pt x="152" y="5"/>
                    <a:pt x="0" y="126"/>
                    <a:pt x="0" y="339"/>
                  </a:cubicBezTo>
                  <a:cubicBezTo>
                    <a:pt x="0" y="491"/>
                    <a:pt x="152" y="643"/>
                    <a:pt x="335" y="643"/>
                  </a:cubicBezTo>
                  <a:cubicBezTo>
                    <a:pt x="517" y="643"/>
                    <a:pt x="669" y="522"/>
                    <a:pt x="669" y="339"/>
                  </a:cubicBezTo>
                  <a:cubicBezTo>
                    <a:pt x="669" y="145"/>
                    <a:pt x="542" y="1"/>
                    <a:pt x="381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20752500" y="-39769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5766250" y="-383257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2"/>
                    <a:pt x="54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24796625" y="-35947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25374150" y="-34885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93" y="1"/>
                  </a:moveTo>
                  <a:cubicBezTo>
                    <a:pt x="113" y="1"/>
                    <a:pt x="31" y="55"/>
                    <a:pt x="31" y="130"/>
                  </a:cubicBezTo>
                  <a:cubicBezTo>
                    <a:pt x="0" y="252"/>
                    <a:pt x="61" y="343"/>
                    <a:pt x="183" y="373"/>
                  </a:cubicBezTo>
                  <a:cubicBezTo>
                    <a:pt x="274" y="373"/>
                    <a:pt x="365" y="312"/>
                    <a:pt x="395" y="221"/>
                  </a:cubicBezTo>
                  <a:cubicBezTo>
                    <a:pt x="395" y="130"/>
                    <a:pt x="335" y="8"/>
                    <a:pt x="243" y="8"/>
                  </a:cubicBezTo>
                  <a:cubicBezTo>
                    <a:pt x="227" y="3"/>
                    <a:pt x="21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-25322475" y="-36836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213" y="366"/>
                  </a:cubicBezTo>
                  <a:cubicBezTo>
                    <a:pt x="304" y="366"/>
                    <a:pt x="395" y="305"/>
                    <a:pt x="395" y="18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-24928850" y="-35605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213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-24709250" y="-35301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23972925" y="-3495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8" y="670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20497175" y="-4131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20602800" y="-40286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-20523750" y="-38303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2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-19817825" y="-41342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-20216000" y="-38310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0" y="61"/>
                    <a:pt x="0" y="182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-20660550" y="-3948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2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-21961475" y="-4283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-20655225" y="-407822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1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5" y="300"/>
                    <a:pt x="365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-21906775" y="-441465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-19730425" y="-4641875"/>
              <a:ext cx="34200" cy="33475"/>
            </a:xfrm>
            <a:custGeom>
              <a:avLst/>
              <a:gdLst/>
              <a:ahLst/>
              <a:cxnLst/>
              <a:rect l="l" t="t" r="r" b="b"/>
              <a:pathLst>
                <a:path w="1368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-19840625" y="-3619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-21795050" y="-43842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7"/>
                    <a:pt x="669" y="1337"/>
                  </a:cubicBezTo>
                  <a:cubicBezTo>
                    <a:pt x="1034" y="1337"/>
                    <a:pt x="1337" y="1034"/>
                    <a:pt x="1337" y="669"/>
                  </a:cubicBezTo>
                  <a:cubicBezTo>
                    <a:pt x="1337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-20032100" y="-37794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2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21627125" y="-4231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21710725" y="-4505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2" y="0"/>
                    <a:pt x="1" y="9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-20440175" y="-3578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5099825" y="-3980750"/>
              <a:ext cx="34200" cy="33450"/>
            </a:xfrm>
            <a:custGeom>
              <a:avLst/>
              <a:gdLst/>
              <a:ahLst/>
              <a:cxnLst/>
              <a:rect l="l" t="t" r="r" b="b"/>
              <a:pathLst>
                <a:path w="1368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-24907575" y="-4271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25102125" y="-35818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69"/>
                    <a:pt x="335" y="669"/>
                  </a:cubicBezTo>
                  <a:cubicBezTo>
                    <a:pt x="518" y="669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2899175" y="-4027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-24741925" y="-39328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1" y="152"/>
                    <a:pt x="1" y="334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-24352850" y="-42406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-24124125" y="-40939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-24277625" y="-36342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-23799650" y="-384625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-24377925" y="-3665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-23127925" y="-3723925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5" y="1"/>
                    <a:pt x="1" y="274"/>
                    <a:pt x="1" y="670"/>
                  </a:cubicBezTo>
                  <a:cubicBezTo>
                    <a:pt x="1" y="1034"/>
                    <a:pt x="275" y="1338"/>
                    <a:pt x="670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-23669725" y="-3883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-23273800" y="-42809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-22428800" y="-38485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-23200100" y="-38865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96" y="304"/>
                    <a:pt x="396" y="18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-22885500" y="-40780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0"/>
                  </a:moveTo>
                  <a:cubicBezTo>
                    <a:pt x="91" y="0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95" y="274"/>
                    <a:pt x="395" y="183"/>
                  </a:cubicBezTo>
                  <a:cubicBezTo>
                    <a:pt x="39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-23469100" y="-35909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-24000275" y="-3862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"/>
          <p:cNvSpPr/>
          <p:nvPr/>
        </p:nvSpPr>
        <p:spPr>
          <a:xfrm flipH="1">
            <a:off x="0" y="3995275"/>
            <a:ext cx="9143896" cy="1148225"/>
          </a:xfrm>
          <a:custGeom>
            <a:avLst/>
            <a:gdLst/>
            <a:ahLst/>
            <a:cxnLst/>
            <a:rect l="l" t="t" r="r" b="b"/>
            <a:pathLst>
              <a:path w="345509" h="45929" extrusionOk="0">
                <a:moveTo>
                  <a:pt x="245416" y="1"/>
                </a:moveTo>
                <a:cubicBezTo>
                  <a:pt x="232498" y="9940"/>
                  <a:pt x="219975" y="15533"/>
                  <a:pt x="219975" y="15533"/>
                </a:cubicBezTo>
                <a:cubicBezTo>
                  <a:pt x="219975" y="15533"/>
                  <a:pt x="195412" y="4712"/>
                  <a:pt x="192962" y="4712"/>
                </a:cubicBezTo>
                <a:cubicBezTo>
                  <a:pt x="192887" y="4712"/>
                  <a:pt x="192833" y="4722"/>
                  <a:pt x="192801" y="4742"/>
                </a:cubicBezTo>
                <a:cubicBezTo>
                  <a:pt x="186425" y="8993"/>
                  <a:pt x="130696" y="22442"/>
                  <a:pt x="118295" y="22442"/>
                </a:cubicBezTo>
                <a:cubicBezTo>
                  <a:pt x="118104" y="22442"/>
                  <a:pt x="117924" y="22439"/>
                  <a:pt x="117754" y="22433"/>
                </a:cubicBezTo>
                <a:cubicBezTo>
                  <a:pt x="106538" y="22007"/>
                  <a:pt x="92738" y="16384"/>
                  <a:pt x="91431" y="16384"/>
                </a:cubicBezTo>
                <a:cubicBezTo>
                  <a:pt x="90155" y="16384"/>
                  <a:pt x="70762" y="29788"/>
                  <a:pt x="46142" y="30214"/>
                </a:cubicBezTo>
                <a:cubicBezTo>
                  <a:pt x="45676" y="30222"/>
                  <a:pt x="45212" y="30226"/>
                  <a:pt x="44749" y="30226"/>
                </a:cubicBezTo>
                <a:cubicBezTo>
                  <a:pt x="20378" y="30226"/>
                  <a:pt x="852" y="19423"/>
                  <a:pt x="852" y="19423"/>
                </a:cubicBezTo>
                <a:lnTo>
                  <a:pt x="1" y="45928"/>
                </a:lnTo>
                <a:lnTo>
                  <a:pt x="345509" y="45928"/>
                </a:lnTo>
                <a:lnTo>
                  <a:pt x="345509" y="24591"/>
                </a:lnTo>
                <a:cubicBezTo>
                  <a:pt x="341379" y="25146"/>
                  <a:pt x="337074" y="25385"/>
                  <a:pt x="332727" y="25385"/>
                </a:cubicBezTo>
                <a:cubicBezTo>
                  <a:pt x="306643" y="25385"/>
                  <a:pt x="279064" y="16809"/>
                  <a:pt x="279064" y="16809"/>
                </a:cubicBezTo>
                <a:cubicBezTo>
                  <a:pt x="279064" y="16809"/>
                  <a:pt x="256206" y="8633"/>
                  <a:pt x="2454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"/>
          <p:cNvSpPr txBox="1">
            <a:spLocks noGrp="1"/>
          </p:cNvSpPr>
          <p:nvPr>
            <p:ph type="title"/>
          </p:nvPr>
        </p:nvSpPr>
        <p:spPr>
          <a:xfrm>
            <a:off x="1969350" y="1764975"/>
            <a:ext cx="5205300" cy="19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29" name="Google Shape;1029;p8"/>
          <p:cNvGrpSpPr/>
          <p:nvPr/>
        </p:nvGrpSpPr>
        <p:grpSpPr>
          <a:xfrm flipH="1">
            <a:off x="276" y="80"/>
            <a:ext cx="9353198" cy="5143461"/>
            <a:chOff x="-26474475" y="-7233075"/>
            <a:chExt cx="6827650" cy="3754625"/>
          </a:xfrm>
        </p:grpSpPr>
        <p:sp>
          <p:nvSpPr>
            <p:cNvPr id="1030" name="Google Shape;1030;p8"/>
            <p:cNvSpPr/>
            <p:nvPr/>
          </p:nvSpPr>
          <p:spPr>
            <a:xfrm>
              <a:off x="-26135575" y="-70074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-25650750" y="-69040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8" y="1034"/>
                    <a:pt x="1338" y="669"/>
                  </a:cubicBezTo>
                  <a:cubicBezTo>
                    <a:pt x="133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-26473725" y="-71981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69" y="0"/>
                  </a:moveTo>
                  <a:cubicBezTo>
                    <a:pt x="274" y="0"/>
                    <a:pt x="1" y="304"/>
                    <a:pt x="1" y="669"/>
                  </a:cubicBezTo>
                  <a:cubicBezTo>
                    <a:pt x="1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-24429600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-25947125" y="-71251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4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-25602125" y="-7167825"/>
              <a:ext cx="16750" cy="16825"/>
            </a:xfrm>
            <a:custGeom>
              <a:avLst/>
              <a:gdLst/>
              <a:ahLst/>
              <a:cxnLst/>
              <a:rect l="l" t="t" r="r" b="b"/>
              <a:pathLst>
                <a:path w="670" h="673" extrusionOk="0">
                  <a:moveTo>
                    <a:pt x="381" y="0"/>
                  </a:moveTo>
                  <a:cubicBezTo>
                    <a:pt x="366" y="0"/>
                    <a:pt x="351" y="1"/>
                    <a:pt x="335" y="4"/>
                  </a:cubicBezTo>
                  <a:cubicBezTo>
                    <a:pt x="153" y="4"/>
                    <a:pt x="1" y="126"/>
                    <a:pt x="1" y="338"/>
                  </a:cubicBezTo>
                  <a:cubicBezTo>
                    <a:pt x="1" y="521"/>
                    <a:pt x="153" y="673"/>
                    <a:pt x="335" y="673"/>
                  </a:cubicBezTo>
                  <a:cubicBezTo>
                    <a:pt x="517" y="673"/>
                    <a:pt x="669" y="521"/>
                    <a:pt x="669" y="338"/>
                  </a:cubicBezTo>
                  <a:cubicBezTo>
                    <a:pt x="669" y="144"/>
                    <a:pt x="542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-25950150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-25775375" y="-65529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-25520050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-25625675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-25683425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-25678100" y="-66533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-26167475" y="-6357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22" y="1"/>
                    <a:pt x="0" y="153"/>
                    <a:pt x="0" y="335"/>
                  </a:cubicBezTo>
                  <a:cubicBezTo>
                    <a:pt x="0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-24824750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8" y="669"/>
                    <a:pt x="669" y="517"/>
                    <a:pt x="669" y="334"/>
                  </a:cubicBezTo>
                  <a:cubicBezTo>
                    <a:pt x="66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-26144675" y="-57642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7" y="1034"/>
                    <a:pt x="1337" y="669"/>
                  </a:cubicBezTo>
                  <a:cubicBezTo>
                    <a:pt x="1337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-26271600" y="-4885025"/>
              <a:ext cx="33475" cy="34225"/>
            </a:xfrm>
            <a:custGeom>
              <a:avLst/>
              <a:gdLst/>
              <a:ahLst/>
              <a:cxnLst/>
              <a:rect l="l" t="t" r="r" b="b"/>
              <a:pathLst>
                <a:path w="1339" h="1369" extrusionOk="0">
                  <a:moveTo>
                    <a:pt x="67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670" y="1368"/>
                  </a:cubicBezTo>
                  <a:cubicBezTo>
                    <a:pt x="1034" y="1368"/>
                    <a:pt x="1338" y="1064"/>
                    <a:pt x="1338" y="69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-24931150" y="-61753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70" y="1368"/>
                  </a:cubicBezTo>
                  <a:cubicBezTo>
                    <a:pt x="1065" y="1368"/>
                    <a:pt x="1369" y="1065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-23811825" y="-6630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4" y="1"/>
                    <a:pt x="1" y="305"/>
                    <a:pt x="1" y="669"/>
                  </a:cubicBezTo>
                  <a:cubicBezTo>
                    <a:pt x="1" y="1034"/>
                    <a:pt x="274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-25250300" y="-6594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69" y="517"/>
                    <a:pt x="669" y="335"/>
                  </a:cubicBezTo>
                  <a:cubicBezTo>
                    <a:pt x="669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-26474475" y="-5838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-25328550" y="-61221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-25074000" y="-55636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-25676600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-26436475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-25570200" y="-53227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-25501825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-25246500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-24762450" y="-6021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-25352125" y="-5557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-25273100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-24965325" y="-536072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-24316375" y="-55871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2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2" y="396"/>
                  </a:cubicBezTo>
                  <a:cubicBezTo>
                    <a:pt x="304" y="396"/>
                    <a:pt x="395" y="305"/>
                    <a:pt x="395" y="214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-25409875" y="-5477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-24947850" y="-5111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-25404550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4" y="0"/>
                  </a:moveTo>
                  <a:cubicBezTo>
                    <a:pt x="122" y="0"/>
                    <a:pt x="31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-25526900" y="-49306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-25688000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-25390125" y="-58934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6" y="304"/>
                    <a:pt x="366" y="21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-26015500" y="-591772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-26460800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-26115050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-25893925" y="-53113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-26059575" y="-4629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-24055750" y="-7007400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-23144625" y="-70203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274" y="1"/>
                    <a:pt x="0" y="305"/>
                    <a:pt x="0" y="670"/>
                  </a:cubicBezTo>
                  <a:cubicBezTo>
                    <a:pt x="0" y="1034"/>
                    <a:pt x="27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-24394650" y="-719812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-22349775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274" y="0"/>
                    <a:pt x="0" y="304"/>
                    <a:pt x="0" y="669"/>
                  </a:cubicBezTo>
                  <a:cubicBezTo>
                    <a:pt x="0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-23867300" y="-7124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2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22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-23522300" y="-716772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2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-23870325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-24111225" y="-6119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-23440225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-23545850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-23603600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1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-24799675" y="-65993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-24088425" y="-6357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-22744925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-24051950" y="-527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3"/>
                    <a:pt x="305" y="1337"/>
                    <a:pt x="670" y="1337"/>
                  </a:cubicBezTo>
                  <a:cubicBezTo>
                    <a:pt x="1065" y="1337"/>
                    <a:pt x="1369" y="1064"/>
                    <a:pt x="1369" y="669"/>
                  </a:cubicBezTo>
                  <a:cubicBezTo>
                    <a:pt x="1369" y="304"/>
                    <a:pt x="1065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-24448600" y="-5201150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-25061850" y="-452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5" y="0"/>
                    <a:pt x="1" y="274"/>
                    <a:pt x="1" y="669"/>
                  </a:cubicBezTo>
                  <a:cubicBezTo>
                    <a:pt x="1" y="1034"/>
                    <a:pt x="305" y="1338"/>
                    <a:pt x="70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-21732750" y="-66305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69" y="1"/>
                  </a:moveTo>
                  <a:cubicBezTo>
                    <a:pt x="304" y="1"/>
                    <a:pt x="1" y="305"/>
                    <a:pt x="1" y="669"/>
                  </a:cubicBezTo>
                  <a:cubicBezTo>
                    <a:pt x="1" y="1034"/>
                    <a:pt x="304" y="1338"/>
                    <a:pt x="66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-22994175" y="-6651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-24394650" y="-5838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-23554200" y="-62900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-22462250" y="-60438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-23597525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-24356650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-23676550" y="-537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-23422000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274" y="36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-23166675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-22683375" y="-60218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-22766975" y="-62953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6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-23193275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5" y="395"/>
                    <a:pt x="366" y="304"/>
                    <a:pt x="366" y="21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-22220600" y="-6395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-22236550" y="-5587175"/>
              <a:ext cx="9125" cy="9925"/>
            </a:xfrm>
            <a:custGeom>
              <a:avLst/>
              <a:gdLst/>
              <a:ahLst/>
              <a:cxnLst/>
              <a:rect l="l" t="t" r="r" b="b"/>
              <a:pathLst>
                <a:path w="365" h="397" extrusionOk="0">
                  <a:moveTo>
                    <a:pt x="18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4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-23735825" y="-47657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-23165900" y="-50453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-25650000" y="-70036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-22868800" y="-51114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-22728975" y="-51844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-22755575" y="-5272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-23324725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13" y="0"/>
                  </a:moveTo>
                  <a:cubicBezTo>
                    <a:pt x="122" y="0"/>
                    <a:pt x="31" y="61"/>
                    <a:pt x="1" y="152"/>
                  </a:cubicBezTo>
                  <a:cubicBezTo>
                    <a:pt x="1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-23792825" y="-4703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214" y="366"/>
                  </a:cubicBezTo>
                  <a:cubicBezTo>
                    <a:pt x="305" y="366"/>
                    <a:pt x="396" y="305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-23608175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-23310275" y="-5893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21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-20737300" y="-6355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5"/>
                    <a:pt x="92" y="366"/>
                    <a:pt x="183" y="366"/>
                  </a:cubicBezTo>
                  <a:cubicBezTo>
                    <a:pt x="305" y="366"/>
                    <a:pt x="396" y="27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-20481975" y="-6510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-20508575" y="-6208750"/>
              <a:ext cx="9925" cy="9150"/>
            </a:xfrm>
            <a:custGeom>
              <a:avLst/>
              <a:gdLst/>
              <a:ahLst/>
              <a:cxnLst/>
              <a:rect l="l" t="t" r="r" b="b"/>
              <a:pathLst>
                <a:path w="397" h="366" extrusionOk="0">
                  <a:moveTo>
                    <a:pt x="214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214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-20640025" y="-6456675"/>
              <a:ext cx="9900" cy="9525"/>
            </a:xfrm>
            <a:custGeom>
              <a:avLst/>
              <a:gdLst/>
              <a:ahLst/>
              <a:cxnLst/>
              <a:rect l="l" t="t" r="r" b="b"/>
              <a:pathLst>
                <a:path w="396" h="381" extrusionOk="0">
                  <a:moveTo>
                    <a:pt x="195" y="1"/>
                  </a:moveTo>
                  <a:cubicBezTo>
                    <a:pt x="114" y="1"/>
                    <a:pt x="31" y="60"/>
                    <a:pt x="31" y="160"/>
                  </a:cubicBezTo>
                  <a:cubicBezTo>
                    <a:pt x="1" y="252"/>
                    <a:pt x="61" y="343"/>
                    <a:pt x="152" y="373"/>
                  </a:cubicBezTo>
                  <a:cubicBezTo>
                    <a:pt x="173" y="378"/>
                    <a:pt x="193" y="381"/>
                    <a:pt x="212" y="381"/>
                  </a:cubicBezTo>
                  <a:cubicBezTo>
                    <a:pt x="304" y="381"/>
                    <a:pt x="370" y="322"/>
                    <a:pt x="396" y="221"/>
                  </a:cubicBezTo>
                  <a:cubicBezTo>
                    <a:pt x="396" y="130"/>
                    <a:pt x="335" y="39"/>
                    <a:pt x="244" y="8"/>
                  </a:cubicBezTo>
                  <a:cubicBezTo>
                    <a:pt x="228" y="3"/>
                    <a:pt x="21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-20625575" y="-67422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-23935675" y="-59177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-20554150" y="-69922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-20640025" y="-6156550"/>
              <a:ext cx="36500" cy="33150"/>
            </a:xfrm>
            <a:custGeom>
              <a:avLst/>
              <a:gdLst/>
              <a:ahLst/>
              <a:cxnLst/>
              <a:rect l="l" t="t" r="r" b="b"/>
              <a:pathLst>
                <a:path w="1460" h="1326" extrusionOk="0">
                  <a:moveTo>
                    <a:pt x="739" y="0"/>
                  </a:moveTo>
                  <a:cubicBezTo>
                    <a:pt x="415" y="0"/>
                    <a:pt x="116" y="230"/>
                    <a:pt x="61" y="557"/>
                  </a:cubicBezTo>
                  <a:cubicBezTo>
                    <a:pt x="1" y="921"/>
                    <a:pt x="244" y="1256"/>
                    <a:pt x="608" y="1317"/>
                  </a:cubicBezTo>
                  <a:cubicBezTo>
                    <a:pt x="646" y="1323"/>
                    <a:pt x="684" y="1326"/>
                    <a:pt x="721" y="1326"/>
                  </a:cubicBezTo>
                  <a:cubicBezTo>
                    <a:pt x="1045" y="1326"/>
                    <a:pt x="1344" y="1097"/>
                    <a:pt x="1399" y="769"/>
                  </a:cubicBezTo>
                  <a:cubicBezTo>
                    <a:pt x="1460" y="405"/>
                    <a:pt x="1216" y="70"/>
                    <a:pt x="852" y="10"/>
                  </a:cubicBezTo>
                  <a:cubicBezTo>
                    <a:pt x="814" y="3"/>
                    <a:pt x="776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-20561750" y="-64998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274"/>
                    <a:pt x="0" y="669"/>
                  </a:cubicBezTo>
                  <a:cubicBezTo>
                    <a:pt x="0" y="103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-19997150" y="-71616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-20039700" y="-6480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-20254000" y="-60704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-19864925" y="-637897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-19767675" y="-647947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6" y="300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-20051100" y="-68759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-19753225" y="-67650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-20378625" y="-67893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2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-24380975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-24035225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1" y="0"/>
                    <a:pt x="1" y="92"/>
                    <a:pt x="1" y="183"/>
                  </a:cubicBezTo>
                  <a:cubicBezTo>
                    <a:pt x="1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-24589950" y="-5148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-24258625" y="-45324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-20578475" y="-55301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-20511600" y="-522470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-19859625" y="-55522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-20073900" y="-5141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3"/>
                    <a:pt x="54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-20643825" y="-49085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4" y="395"/>
                    <a:pt x="396" y="304"/>
                    <a:pt x="396" y="21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-20298075" y="-49374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5" y="304"/>
                    <a:pt x="365" y="182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-20520725" y="-44754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-21818625" y="-63630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22" y="670"/>
                    <a:pt x="335" y="670"/>
                  </a:cubicBezTo>
                  <a:cubicBezTo>
                    <a:pt x="518" y="670"/>
                    <a:pt x="669" y="518"/>
                    <a:pt x="669" y="335"/>
                  </a:cubicBezTo>
                  <a:cubicBezTo>
                    <a:pt x="669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-22059500" y="-58280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-21388525" y="-64146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-22990375" y="-6974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-21004775" y="-7050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cubicBezTo>
                    <a:pt x="1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-21489575" y="-67946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-21551900" y="-62315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-22648425" y="-6387325"/>
              <a:ext cx="10675" cy="9900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183" y="0"/>
                  </a:moveTo>
                  <a:cubicBezTo>
                    <a:pt x="92" y="31"/>
                    <a:pt x="1" y="122"/>
                    <a:pt x="31" y="213"/>
                  </a:cubicBezTo>
                  <a:cubicBezTo>
                    <a:pt x="31" y="335"/>
                    <a:pt x="153" y="395"/>
                    <a:pt x="244" y="395"/>
                  </a:cubicBezTo>
                  <a:cubicBezTo>
                    <a:pt x="335" y="365"/>
                    <a:pt x="426" y="274"/>
                    <a:pt x="396" y="183"/>
                  </a:cubicBezTo>
                  <a:cubicBezTo>
                    <a:pt x="39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-22036700" y="-60651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24693300" y="-70590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22197800" y="-49899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23536725" y="-4492175"/>
              <a:ext cx="33450" cy="34225"/>
            </a:xfrm>
            <a:custGeom>
              <a:avLst/>
              <a:gdLst/>
              <a:ahLst/>
              <a:cxnLst/>
              <a:rect l="l" t="t" r="r" b="b"/>
              <a:pathLst>
                <a:path w="1338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34" y="1369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23007850" y="-440477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4" y="0"/>
                    <a:pt x="1" y="304"/>
                    <a:pt x="1" y="669"/>
                  </a:cubicBezTo>
                  <a:cubicBezTo>
                    <a:pt x="1" y="1064"/>
                    <a:pt x="304" y="1338"/>
                    <a:pt x="700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-23829300" y="-508565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34"/>
                    <a:pt x="305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20799600" y="-58827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19681050" y="-63387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20942450" y="-63599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22342950" y="-5546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21084550" y="-68417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4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21189425" y="-71343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20410525" y="-57520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-21342175" y="-5976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-22304950" y="-6274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-21759350" y="-49063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21370275" y="-5214050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21114950" y="-53690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-20631675" y="-57292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214" y="366"/>
                  </a:cubicBezTo>
                  <a:cubicBezTo>
                    <a:pt x="305" y="366"/>
                    <a:pt x="396" y="274"/>
                    <a:pt x="396" y="183"/>
                  </a:cubicBezTo>
                  <a:cubicBezTo>
                    <a:pt x="396" y="6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-20811000" y="-59618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0" y="92"/>
                    <a:pt x="0" y="214"/>
                  </a:cubicBezTo>
                  <a:cubicBezTo>
                    <a:pt x="0" y="305"/>
                    <a:pt x="61" y="396"/>
                    <a:pt x="183" y="396"/>
                  </a:cubicBezTo>
                  <a:cubicBezTo>
                    <a:pt x="274" y="396"/>
                    <a:pt x="365" y="305"/>
                    <a:pt x="365" y="214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-21640800" y="-54686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64" y="1338"/>
                    <a:pt x="1338" y="1064"/>
                    <a:pt x="1338" y="669"/>
                  </a:cubicBezTo>
                  <a:cubicBezTo>
                    <a:pt x="133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-22318625" y="-39161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-22131700" y="-3720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-21254775" y="-39906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48"/>
                    <a:pt x="152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-21842925" y="-38029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5"/>
                    <a:pt x="182" y="365"/>
                  </a:cubicBezTo>
                  <a:cubicBezTo>
                    <a:pt x="304" y="365"/>
                    <a:pt x="395" y="305"/>
                    <a:pt x="395" y="183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-21594450" y="-4169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1"/>
                    <a:pt x="1" y="183"/>
                  </a:cubicBezTo>
                  <a:cubicBezTo>
                    <a:pt x="1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-21342175" y="-4186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6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-22434900" y="-41107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-20168900" y="-61031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-20184850" y="-52946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-21565575" y="-38113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-21014650" y="-414412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2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-21273775" y="-5315325"/>
              <a:ext cx="10675" cy="9525"/>
            </a:xfrm>
            <a:custGeom>
              <a:avLst/>
              <a:gdLst/>
              <a:ahLst/>
              <a:cxnLst/>
              <a:rect l="l" t="t" r="r" b="b"/>
              <a:pathLst>
                <a:path w="427" h="381" extrusionOk="0">
                  <a:moveTo>
                    <a:pt x="197" y="1"/>
                  </a:moveTo>
                  <a:cubicBezTo>
                    <a:pt x="123" y="1"/>
                    <a:pt x="56" y="60"/>
                    <a:pt x="31" y="160"/>
                  </a:cubicBezTo>
                  <a:cubicBezTo>
                    <a:pt x="1" y="252"/>
                    <a:pt x="92" y="343"/>
                    <a:pt x="183" y="373"/>
                  </a:cubicBezTo>
                  <a:cubicBezTo>
                    <a:pt x="199" y="378"/>
                    <a:pt x="215" y="381"/>
                    <a:pt x="232" y="381"/>
                  </a:cubicBezTo>
                  <a:cubicBezTo>
                    <a:pt x="312" y="381"/>
                    <a:pt x="396" y="322"/>
                    <a:pt x="396" y="221"/>
                  </a:cubicBezTo>
                  <a:cubicBezTo>
                    <a:pt x="426" y="130"/>
                    <a:pt x="365" y="39"/>
                    <a:pt x="244" y="8"/>
                  </a:cubicBezTo>
                  <a:cubicBezTo>
                    <a:pt x="228" y="3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-21367250" y="-4562275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82" y="1"/>
                  </a:moveTo>
                  <a:cubicBezTo>
                    <a:pt x="92" y="1"/>
                    <a:pt x="26" y="55"/>
                    <a:pt x="1" y="13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244" y="373"/>
                    <a:pt x="366" y="312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2" y="3"/>
                    <a:pt x="202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-21798100" y="-4177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-21556450" y="-5711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-21258575" y="-5600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-21883975" y="-56251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-21097475" y="-4837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-20797325" y="-39161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20408250" y="-42239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20152925" y="-43781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19832250" y="-4899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20311750" y="-4324425"/>
              <a:ext cx="10650" cy="9500"/>
            </a:xfrm>
            <a:custGeom>
              <a:avLst/>
              <a:gdLst/>
              <a:ahLst/>
              <a:cxnLst/>
              <a:rect l="l" t="t" r="r" b="b"/>
              <a:pathLst>
                <a:path w="426" h="380" extrusionOk="0">
                  <a:moveTo>
                    <a:pt x="196" y="0"/>
                  </a:moveTo>
                  <a:cubicBezTo>
                    <a:pt x="122" y="0"/>
                    <a:pt x="56" y="55"/>
                    <a:pt x="31" y="130"/>
                  </a:cubicBezTo>
                  <a:cubicBezTo>
                    <a:pt x="0" y="251"/>
                    <a:pt x="92" y="343"/>
                    <a:pt x="183" y="373"/>
                  </a:cubicBezTo>
                  <a:cubicBezTo>
                    <a:pt x="195" y="377"/>
                    <a:pt x="208" y="379"/>
                    <a:pt x="221" y="379"/>
                  </a:cubicBezTo>
                  <a:cubicBezTo>
                    <a:pt x="304" y="379"/>
                    <a:pt x="396" y="300"/>
                    <a:pt x="396" y="221"/>
                  </a:cubicBezTo>
                  <a:cubicBezTo>
                    <a:pt x="426" y="130"/>
                    <a:pt x="365" y="8"/>
                    <a:pt x="244" y="8"/>
                  </a:cubicBezTo>
                  <a:cubicBezTo>
                    <a:pt x="227" y="3"/>
                    <a:pt x="21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21587600" y="-68577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18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21811025" y="-64823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21260100" y="-6815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305" y="396"/>
                    <a:pt x="365" y="305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21380925" y="-7017575"/>
              <a:ext cx="10675" cy="9475"/>
            </a:xfrm>
            <a:custGeom>
              <a:avLst/>
              <a:gdLst/>
              <a:ahLst/>
              <a:cxnLst/>
              <a:rect l="l" t="t" r="r" b="b"/>
              <a:pathLst>
                <a:path w="427" h="379" extrusionOk="0">
                  <a:moveTo>
                    <a:pt x="225" y="0"/>
                  </a:moveTo>
                  <a:cubicBezTo>
                    <a:pt x="180" y="0"/>
                    <a:pt x="133" y="15"/>
                    <a:pt x="92" y="43"/>
                  </a:cubicBezTo>
                  <a:cubicBezTo>
                    <a:pt x="1" y="73"/>
                    <a:pt x="1" y="195"/>
                    <a:pt x="62" y="286"/>
                  </a:cubicBezTo>
                  <a:cubicBezTo>
                    <a:pt x="101" y="345"/>
                    <a:pt x="153" y="378"/>
                    <a:pt x="209" y="378"/>
                  </a:cubicBezTo>
                  <a:cubicBezTo>
                    <a:pt x="240" y="378"/>
                    <a:pt x="272" y="368"/>
                    <a:pt x="305" y="347"/>
                  </a:cubicBezTo>
                  <a:cubicBezTo>
                    <a:pt x="396" y="286"/>
                    <a:pt x="426" y="164"/>
                    <a:pt x="365" y="73"/>
                  </a:cubicBezTo>
                  <a:cubicBezTo>
                    <a:pt x="332" y="23"/>
                    <a:pt x="280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21612675" y="-72330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3" y="0"/>
                  </a:moveTo>
                  <a:cubicBezTo>
                    <a:pt x="122" y="0"/>
                    <a:pt x="30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74" y="370"/>
                    <a:pt x="194" y="373"/>
                    <a:pt x="213" y="373"/>
                  </a:cubicBezTo>
                  <a:cubicBezTo>
                    <a:pt x="303" y="373"/>
                    <a:pt x="365" y="318"/>
                    <a:pt x="365" y="243"/>
                  </a:cubicBezTo>
                  <a:cubicBezTo>
                    <a:pt x="395" y="122"/>
                    <a:pt x="334" y="3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22043550" y="-6847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21042775" y="-6586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20818600" y="-71555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20653700" y="-68941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20556425" y="-69952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243" y="1"/>
                  </a:moveTo>
                  <a:cubicBezTo>
                    <a:pt x="122" y="1"/>
                    <a:pt x="30" y="62"/>
                    <a:pt x="0" y="153"/>
                  </a:cubicBezTo>
                  <a:cubicBezTo>
                    <a:pt x="0" y="244"/>
                    <a:pt x="61" y="366"/>
                    <a:pt x="152" y="366"/>
                  </a:cubicBezTo>
                  <a:cubicBezTo>
                    <a:pt x="168" y="371"/>
                    <a:pt x="185" y="374"/>
                    <a:pt x="202" y="374"/>
                  </a:cubicBezTo>
                  <a:cubicBezTo>
                    <a:pt x="282" y="374"/>
                    <a:pt x="365" y="319"/>
                    <a:pt x="365" y="244"/>
                  </a:cubicBezTo>
                  <a:cubicBezTo>
                    <a:pt x="395" y="122"/>
                    <a:pt x="334" y="3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20594425" y="-47209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4"/>
                    <a:pt x="61" y="366"/>
                    <a:pt x="183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20296550" y="-46099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9756275" y="-53075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-20921950" y="-4634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183" y="366"/>
                  </a:cubicBezTo>
                  <a:cubicBezTo>
                    <a:pt x="305" y="366"/>
                    <a:pt x="365" y="274"/>
                    <a:pt x="365" y="183"/>
                  </a:cubicBezTo>
                  <a:cubicBezTo>
                    <a:pt x="365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-22329275" y="-46730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-22737325" y="-41266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-21983525" y="-4701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-22311025" y="-40727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22538225" y="-485690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-22618025" y="-52277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53"/>
                    <a:pt x="1" y="335"/>
                  </a:cubicBezTo>
                  <a:cubicBezTo>
                    <a:pt x="1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-25415200" y="-49002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-26118850" y="-50149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22"/>
                    <a:pt x="1" y="335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2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-25026125" y="-47695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-26161400" y="-43341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-26374925" y="-39237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5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-25985875" y="-4232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2" y="0"/>
                    <a:pt x="1" y="91"/>
                    <a:pt x="1" y="213"/>
                  </a:cubicBezTo>
                  <a:cubicBezTo>
                    <a:pt x="1" y="304"/>
                    <a:pt x="62" y="395"/>
                    <a:pt x="183" y="395"/>
                  </a:cubicBezTo>
                  <a:cubicBezTo>
                    <a:pt x="274" y="395"/>
                    <a:pt x="366" y="304"/>
                    <a:pt x="366" y="213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25730550" y="-43865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-25247250" y="-474750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6" y="305"/>
                    <a:pt x="396" y="183"/>
                  </a:cubicBezTo>
                  <a:cubicBezTo>
                    <a:pt x="396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-25330850" y="-50210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-25757150" y="-4084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-25910650" y="-36243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-25360475" y="-38781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-25889350" y="-4332775"/>
              <a:ext cx="10650" cy="9475"/>
            </a:xfrm>
            <a:custGeom>
              <a:avLst/>
              <a:gdLst/>
              <a:ahLst/>
              <a:cxnLst/>
              <a:rect l="l" t="t" r="r" b="b"/>
              <a:pathLst>
                <a:path w="426" h="379" extrusionOk="0">
                  <a:moveTo>
                    <a:pt x="197" y="0"/>
                  </a:moveTo>
                  <a:cubicBezTo>
                    <a:pt x="122" y="0"/>
                    <a:pt x="56" y="59"/>
                    <a:pt x="30" y="160"/>
                  </a:cubicBezTo>
                  <a:cubicBezTo>
                    <a:pt x="0" y="251"/>
                    <a:pt x="61" y="342"/>
                    <a:pt x="182" y="373"/>
                  </a:cubicBezTo>
                  <a:cubicBezTo>
                    <a:pt x="195" y="377"/>
                    <a:pt x="207" y="379"/>
                    <a:pt x="219" y="379"/>
                  </a:cubicBezTo>
                  <a:cubicBezTo>
                    <a:pt x="297" y="379"/>
                    <a:pt x="369" y="300"/>
                    <a:pt x="395" y="221"/>
                  </a:cubicBezTo>
                  <a:cubicBezTo>
                    <a:pt x="426" y="130"/>
                    <a:pt x="334" y="38"/>
                    <a:pt x="243" y="8"/>
                  </a:cubicBezTo>
                  <a:cubicBezTo>
                    <a:pt x="228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26010950" y="-3656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4" y="395"/>
                    <a:pt x="365" y="304"/>
                    <a:pt x="365" y="21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-26172800" y="-47292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-25874925" y="-461830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-25189500" y="-5108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0" y="91"/>
                    <a:pt x="0" y="182"/>
                  </a:cubicBezTo>
                  <a:cubicBezTo>
                    <a:pt x="0" y="304"/>
                    <a:pt x="92" y="365"/>
                    <a:pt x="213" y="365"/>
                  </a:cubicBezTo>
                  <a:cubicBezTo>
                    <a:pt x="304" y="365"/>
                    <a:pt x="396" y="304"/>
                    <a:pt x="396" y="182"/>
                  </a:cubicBezTo>
                  <a:cubicBezTo>
                    <a:pt x="396" y="9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-20324675" y="-4034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-20927275" y="-40795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-20820875" y="-37931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81" y="1"/>
                  </a:moveTo>
                  <a:cubicBezTo>
                    <a:pt x="366" y="1"/>
                    <a:pt x="350" y="2"/>
                    <a:pt x="335" y="5"/>
                  </a:cubicBezTo>
                  <a:cubicBezTo>
                    <a:pt x="152" y="5"/>
                    <a:pt x="0" y="126"/>
                    <a:pt x="0" y="339"/>
                  </a:cubicBezTo>
                  <a:cubicBezTo>
                    <a:pt x="0" y="491"/>
                    <a:pt x="152" y="643"/>
                    <a:pt x="335" y="643"/>
                  </a:cubicBezTo>
                  <a:cubicBezTo>
                    <a:pt x="517" y="643"/>
                    <a:pt x="669" y="522"/>
                    <a:pt x="669" y="339"/>
                  </a:cubicBezTo>
                  <a:cubicBezTo>
                    <a:pt x="669" y="145"/>
                    <a:pt x="542" y="1"/>
                    <a:pt x="381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-20752500" y="-39769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-25766250" y="-383257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2"/>
                    <a:pt x="54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-24796625" y="-35947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-25374150" y="-34885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93" y="1"/>
                  </a:moveTo>
                  <a:cubicBezTo>
                    <a:pt x="113" y="1"/>
                    <a:pt x="31" y="55"/>
                    <a:pt x="31" y="130"/>
                  </a:cubicBezTo>
                  <a:cubicBezTo>
                    <a:pt x="0" y="252"/>
                    <a:pt x="61" y="343"/>
                    <a:pt x="183" y="373"/>
                  </a:cubicBezTo>
                  <a:cubicBezTo>
                    <a:pt x="274" y="373"/>
                    <a:pt x="365" y="312"/>
                    <a:pt x="395" y="221"/>
                  </a:cubicBezTo>
                  <a:cubicBezTo>
                    <a:pt x="395" y="130"/>
                    <a:pt x="335" y="8"/>
                    <a:pt x="243" y="8"/>
                  </a:cubicBezTo>
                  <a:cubicBezTo>
                    <a:pt x="227" y="3"/>
                    <a:pt x="21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-25322475" y="-36836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213" y="366"/>
                  </a:cubicBezTo>
                  <a:cubicBezTo>
                    <a:pt x="304" y="366"/>
                    <a:pt x="395" y="305"/>
                    <a:pt x="395" y="18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24928850" y="-35605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213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-24709250" y="-35301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-23972925" y="-3495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8" y="670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-20497175" y="-4131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-20602800" y="-40286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-20523750" y="-38303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2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-19817825" y="-41342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-20216000" y="-38310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0" y="61"/>
                    <a:pt x="0" y="182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-20660550" y="-3948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2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-21961475" y="-4283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-20655225" y="-407822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1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5" y="300"/>
                    <a:pt x="365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-21906775" y="-441465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-19730425" y="-4641875"/>
              <a:ext cx="34200" cy="33475"/>
            </a:xfrm>
            <a:custGeom>
              <a:avLst/>
              <a:gdLst/>
              <a:ahLst/>
              <a:cxnLst/>
              <a:rect l="l" t="t" r="r" b="b"/>
              <a:pathLst>
                <a:path w="1368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-19840625" y="-3619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-21795050" y="-43842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7"/>
                    <a:pt x="669" y="1337"/>
                  </a:cubicBezTo>
                  <a:cubicBezTo>
                    <a:pt x="1034" y="1337"/>
                    <a:pt x="1337" y="1034"/>
                    <a:pt x="1337" y="669"/>
                  </a:cubicBezTo>
                  <a:cubicBezTo>
                    <a:pt x="1337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-20032100" y="-37794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2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-21627125" y="-4231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-21710725" y="-4505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2" y="0"/>
                    <a:pt x="1" y="9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-20440175" y="-3578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-25099825" y="-3980750"/>
              <a:ext cx="34200" cy="33450"/>
            </a:xfrm>
            <a:custGeom>
              <a:avLst/>
              <a:gdLst/>
              <a:ahLst/>
              <a:cxnLst/>
              <a:rect l="l" t="t" r="r" b="b"/>
              <a:pathLst>
                <a:path w="1368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-24907575" y="-4271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-25102125" y="-35818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69"/>
                    <a:pt x="335" y="669"/>
                  </a:cubicBezTo>
                  <a:cubicBezTo>
                    <a:pt x="518" y="669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-22899175" y="-4027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-24741925" y="-39328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1" y="152"/>
                    <a:pt x="1" y="334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-24352850" y="-42406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-24124125" y="-40939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-24277625" y="-36342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-23799650" y="-384625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-24377925" y="-3665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-23127925" y="-3723925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5" y="1"/>
                    <a:pt x="1" y="274"/>
                    <a:pt x="1" y="670"/>
                  </a:cubicBezTo>
                  <a:cubicBezTo>
                    <a:pt x="1" y="1034"/>
                    <a:pt x="275" y="1338"/>
                    <a:pt x="670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-23669725" y="-3883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-23273800" y="-42809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-22428800" y="-38485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-23200100" y="-38865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96" y="304"/>
                    <a:pt x="396" y="18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-22885500" y="-40780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0"/>
                  </a:moveTo>
                  <a:cubicBezTo>
                    <a:pt x="91" y="0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95" y="274"/>
                    <a:pt x="395" y="183"/>
                  </a:cubicBezTo>
                  <a:cubicBezTo>
                    <a:pt x="39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-23469100" y="-35909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-24000275" y="-3862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9"/>
          <p:cNvSpPr txBox="1">
            <a:spLocks noGrp="1"/>
          </p:cNvSpPr>
          <p:nvPr>
            <p:ph type="title"/>
          </p:nvPr>
        </p:nvSpPr>
        <p:spPr>
          <a:xfrm>
            <a:off x="2135550" y="176910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76" y="80"/>
            <a:ext cx="9353198" cy="5143461"/>
            <a:chOff x="-26474475" y="-7233075"/>
            <a:chExt cx="6827650" cy="3754625"/>
          </a:xfrm>
        </p:grpSpPr>
        <p:sp>
          <p:nvSpPr>
            <p:cNvPr id="1282" name="Google Shape;1282;p9"/>
            <p:cNvSpPr/>
            <p:nvPr/>
          </p:nvSpPr>
          <p:spPr>
            <a:xfrm>
              <a:off x="-26135575" y="-70074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25650750" y="-69040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8" y="1034"/>
                    <a:pt x="1338" y="669"/>
                  </a:cubicBezTo>
                  <a:cubicBezTo>
                    <a:pt x="133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-26473725" y="-71981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69" y="0"/>
                  </a:moveTo>
                  <a:cubicBezTo>
                    <a:pt x="274" y="0"/>
                    <a:pt x="1" y="304"/>
                    <a:pt x="1" y="669"/>
                  </a:cubicBezTo>
                  <a:cubicBezTo>
                    <a:pt x="1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-24429600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25947125" y="-71251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4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-25602125" y="-7167825"/>
              <a:ext cx="16750" cy="16825"/>
            </a:xfrm>
            <a:custGeom>
              <a:avLst/>
              <a:gdLst/>
              <a:ahLst/>
              <a:cxnLst/>
              <a:rect l="l" t="t" r="r" b="b"/>
              <a:pathLst>
                <a:path w="670" h="673" extrusionOk="0">
                  <a:moveTo>
                    <a:pt x="381" y="0"/>
                  </a:moveTo>
                  <a:cubicBezTo>
                    <a:pt x="366" y="0"/>
                    <a:pt x="351" y="1"/>
                    <a:pt x="335" y="4"/>
                  </a:cubicBezTo>
                  <a:cubicBezTo>
                    <a:pt x="153" y="4"/>
                    <a:pt x="1" y="126"/>
                    <a:pt x="1" y="338"/>
                  </a:cubicBezTo>
                  <a:cubicBezTo>
                    <a:pt x="1" y="521"/>
                    <a:pt x="153" y="673"/>
                    <a:pt x="335" y="673"/>
                  </a:cubicBezTo>
                  <a:cubicBezTo>
                    <a:pt x="517" y="673"/>
                    <a:pt x="669" y="521"/>
                    <a:pt x="669" y="338"/>
                  </a:cubicBezTo>
                  <a:cubicBezTo>
                    <a:pt x="669" y="144"/>
                    <a:pt x="542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-25950150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25775375" y="-65529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25520050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25625675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25683425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25678100" y="-66533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26167475" y="-6357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22" y="1"/>
                    <a:pt x="0" y="153"/>
                    <a:pt x="0" y="335"/>
                  </a:cubicBezTo>
                  <a:cubicBezTo>
                    <a:pt x="0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24824750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8" y="669"/>
                    <a:pt x="669" y="517"/>
                    <a:pt x="669" y="334"/>
                  </a:cubicBezTo>
                  <a:cubicBezTo>
                    <a:pt x="66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26144675" y="-57642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7" y="1034"/>
                    <a:pt x="1337" y="669"/>
                  </a:cubicBezTo>
                  <a:cubicBezTo>
                    <a:pt x="1337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26271600" y="-4885025"/>
              <a:ext cx="33475" cy="34225"/>
            </a:xfrm>
            <a:custGeom>
              <a:avLst/>
              <a:gdLst/>
              <a:ahLst/>
              <a:cxnLst/>
              <a:rect l="l" t="t" r="r" b="b"/>
              <a:pathLst>
                <a:path w="1339" h="1369" extrusionOk="0">
                  <a:moveTo>
                    <a:pt x="67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670" y="1368"/>
                  </a:cubicBezTo>
                  <a:cubicBezTo>
                    <a:pt x="1034" y="1368"/>
                    <a:pt x="1338" y="1064"/>
                    <a:pt x="1338" y="69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24931150" y="-61753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5"/>
                    <a:pt x="305" y="1368"/>
                    <a:pt x="670" y="1368"/>
                  </a:cubicBezTo>
                  <a:cubicBezTo>
                    <a:pt x="1065" y="1368"/>
                    <a:pt x="1369" y="1065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23811825" y="-6630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4" y="1"/>
                    <a:pt x="1" y="305"/>
                    <a:pt x="1" y="669"/>
                  </a:cubicBezTo>
                  <a:cubicBezTo>
                    <a:pt x="1" y="1034"/>
                    <a:pt x="274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25250300" y="-6594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69" y="517"/>
                    <a:pt x="669" y="335"/>
                  </a:cubicBezTo>
                  <a:cubicBezTo>
                    <a:pt x="669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26474475" y="-58387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25328550" y="-61221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25074000" y="-55636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25676600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26436475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25570200" y="-53227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25501825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25246500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-24762450" y="-6021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-25352125" y="-5557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25273100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-24965325" y="-536072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-24316375" y="-55871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2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2" y="396"/>
                  </a:cubicBezTo>
                  <a:cubicBezTo>
                    <a:pt x="304" y="396"/>
                    <a:pt x="395" y="305"/>
                    <a:pt x="395" y="214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25409875" y="-5477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24947850" y="-5111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25404550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4" y="0"/>
                  </a:moveTo>
                  <a:cubicBezTo>
                    <a:pt x="122" y="0"/>
                    <a:pt x="31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-25526900" y="-49306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-25688000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-25390125" y="-58934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6" y="304"/>
                    <a:pt x="366" y="21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-26015500" y="-591772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-26460800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-26115050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-25893925" y="-53113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-26059575" y="-4629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-24055750" y="-7007400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-23144625" y="-702032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274" y="1"/>
                    <a:pt x="0" y="305"/>
                    <a:pt x="0" y="670"/>
                  </a:cubicBezTo>
                  <a:cubicBezTo>
                    <a:pt x="0" y="1034"/>
                    <a:pt x="27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-24394650" y="-719812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-22349775" y="-69519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274" y="0"/>
                    <a:pt x="0" y="304"/>
                    <a:pt x="0" y="669"/>
                  </a:cubicBezTo>
                  <a:cubicBezTo>
                    <a:pt x="0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-23867300" y="-7124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2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22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-23522300" y="-716772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2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-23870325" y="-6654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-24111225" y="-6119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-23440225" y="-67072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-23545850" y="-6603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-23603600" y="-65233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1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-24799675" y="-65993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-24088425" y="-6357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-22744925" y="-7192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-24051950" y="-527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3"/>
                    <a:pt x="305" y="1337"/>
                    <a:pt x="670" y="1337"/>
                  </a:cubicBezTo>
                  <a:cubicBezTo>
                    <a:pt x="1065" y="1337"/>
                    <a:pt x="1369" y="1064"/>
                    <a:pt x="1369" y="669"/>
                  </a:cubicBezTo>
                  <a:cubicBezTo>
                    <a:pt x="1369" y="304"/>
                    <a:pt x="1065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-24448600" y="-5201150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-25061850" y="-4521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5" y="0"/>
                    <a:pt x="1" y="274"/>
                    <a:pt x="1" y="669"/>
                  </a:cubicBezTo>
                  <a:cubicBezTo>
                    <a:pt x="1" y="1034"/>
                    <a:pt x="305" y="1338"/>
                    <a:pt x="70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-21732750" y="-66305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69" y="1"/>
                  </a:moveTo>
                  <a:cubicBezTo>
                    <a:pt x="304" y="1"/>
                    <a:pt x="1" y="305"/>
                    <a:pt x="1" y="669"/>
                  </a:cubicBezTo>
                  <a:cubicBezTo>
                    <a:pt x="1" y="1034"/>
                    <a:pt x="304" y="1338"/>
                    <a:pt x="66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-22994175" y="-66517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-24394650" y="-58387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-23554200" y="-62900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-22462250" y="-60438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-23597525" y="-5609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-24356650" y="-65666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-23676550" y="-5372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-23422000" y="-5506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274" y="36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-23166675" y="-5660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-22683375" y="-60218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-22766975" y="-62953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6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-23193275" y="-5359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5" y="395"/>
                    <a:pt x="366" y="304"/>
                    <a:pt x="366" y="21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-22220600" y="-6395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-22236550" y="-5587175"/>
              <a:ext cx="9125" cy="9925"/>
            </a:xfrm>
            <a:custGeom>
              <a:avLst/>
              <a:gdLst/>
              <a:ahLst/>
              <a:cxnLst/>
              <a:rect l="l" t="t" r="r" b="b"/>
              <a:pathLst>
                <a:path w="365" h="397" extrusionOk="0">
                  <a:moveTo>
                    <a:pt x="18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4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-23735825" y="-47657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-23165900" y="-5045375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-25650000" y="-70036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-22868800" y="-51114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-22728975" y="-51844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-22755575" y="-5272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6" y="305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-23324725" y="-56076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13" y="0"/>
                  </a:moveTo>
                  <a:cubicBezTo>
                    <a:pt x="122" y="0"/>
                    <a:pt x="31" y="61"/>
                    <a:pt x="1" y="152"/>
                  </a:cubicBezTo>
                  <a:cubicBezTo>
                    <a:pt x="1" y="243"/>
                    <a:pt x="61" y="365"/>
                    <a:pt x="152" y="365"/>
                  </a:cubicBezTo>
                  <a:cubicBezTo>
                    <a:pt x="169" y="370"/>
                    <a:pt x="186" y="373"/>
                    <a:pt x="203" y="373"/>
                  </a:cubicBezTo>
                  <a:cubicBezTo>
                    <a:pt x="283" y="373"/>
                    <a:pt x="365" y="318"/>
                    <a:pt x="365" y="243"/>
                  </a:cubicBezTo>
                  <a:cubicBezTo>
                    <a:pt x="396" y="122"/>
                    <a:pt x="335" y="31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-23792825" y="-4703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214" y="366"/>
                  </a:cubicBezTo>
                  <a:cubicBezTo>
                    <a:pt x="305" y="366"/>
                    <a:pt x="396" y="305"/>
                    <a:pt x="396" y="183"/>
                  </a:cubicBezTo>
                  <a:cubicBezTo>
                    <a:pt x="396" y="9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-23608175" y="-60043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-23310275" y="-5893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21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-20737300" y="-63554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5"/>
                    <a:pt x="92" y="366"/>
                    <a:pt x="183" y="366"/>
                  </a:cubicBezTo>
                  <a:cubicBezTo>
                    <a:pt x="305" y="366"/>
                    <a:pt x="396" y="275"/>
                    <a:pt x="396" y="183"/>
                  </a:cubicBezTo>
                  <a:cubicBezTo>
                    <a:pt x="396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-20481975" y="-6510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-20508575" y="-6208750"/>
              <a:ext cx="9925" cy="9150"/>
            </a:xfrm>
            <a:custGeom>
              <a:avLst/>
              <a:gdLst/>
              <a:ahLst/>
              <a:cxnLst/>
              <a:rect l="l" t="t" r="r" b="b"/>
              <a:pathLst>
                <a:path w="397" h="366" extrusionOk="0">
                  <a:moveTo>
                    <a:pt x="214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304"/>
                    <a:pt x="92" y="365"/>
                    <a:pt x="214" y="365"/>
                  </a:cubicBezTo>
                  <a:cubicBezTo>
                    <a:pt x="305" y="365"/>
                    <a:pt x="396" y="304"/>
                    <a:pt x="396" y="183"/>
                  </a:cubicBezTo>
                  <a:cubicBezTo>
                    <a:pt x="396" y="9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-20640025" y="-6456675"/>
              <a:ext cx="9900" cy="9525"/>
            </a:xfrm>
            <a:custGeom>
              <a:avLst/>
              <a:gdLst/>
              <a:ahLst/>
              <a:cxnLst/>
              <a:rect l="l" t="t" r="r" b="b"/>
              <a:pathLst>
                <a:path w="396" h="381" extrusionOk="0">
                  <a:moveTo>
                    <a:pt x="195" y="1"/>
                  </a:moveTo>
                  <a:cubicBezTo>
                    <a:pt x="114" y="1"/>
                    <a:pt x="31" y="60"/>
                    <a:pt x="31" y="160"/>
                  </a:cubicBezTo>
                  <a:cubicBezTo>
                    <a:pt x="1" y="252"/>
                    <a:pt x="61" y="343"/>
                    <a:pt x="152" y="373"/>
                  </a:cubicBezTo>
                  <a:cubicBezTo>
                    <a:pt x="173" y="378"/>
                    <a:pt x="193" y="381"/>
                    <a:pt x="212" y="381"/>
                  </a:cubicBezTo>
                  <a:cubicBezTo>
                    <a:pt x="304" y="381"/>
                    <a:pt x="370" y="322"/>
                    <a:pt x="396" y="221"/>
                  </a:cubicBezTo>
                  <a:cubicBezTo>
                    <a:pt x="396" y="130"/>
                    <a:pt x="335" y="39"/>
                    <a:pt x="244" y="8"/>
                  </a:cubicBezTo>
                  <a:cubicBezTo>
                    <a:pt x="228" y="3"/>
                    <a:pt x="21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-20625575" y="-67422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-23935675" y="-59177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-20554150" y="-69922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-20640025" y="-6156550"/>
              <a:ext cx="36500" cy="33150"/>
            </a:xfrm>
            <a:custGeom>
              <a:avLst/>
              <a:gdLst/>
              <a:ahLst/>
              <a:cxnLst/>
              <a:rect l="l" t="t" r="r" b="b"/>
              <a:pathLst>
                <a:path w="1460" h="1326" extrusionOk="0">
                  <a:moveTo>
                    <a:pt x="739" y="0"/>
                  </a:moveTo>
                  <a:cubicBezTo>
                    <a:pt x="415" y="0"/>
                    <a:pt x="116" y="230"/>
                    <a:pt x="61" y="557"/>
                  </a:cubicBezTo>
                  <a:cubicBezTo>
                    <a:pt x="1" y="921"/>
                    <a:pt x="244" y="1256"/>
                    <a:pt x="608" y="1317"/>
                  </a:cubicBezTo>
                  <a:cubicBezTo>
                    <a:pt x="646" y="1323"/>
                    <a:pt x="684" y="1326"/>
                    <a:pt x="721" y="1326"/>
                  </a:cubicBezTo>
                  <a:cubicBezTo>
                    <a:pt x="1045" y="1326"/>
                    <a:pt x="1344" y="1097"/>
                    <a:pt x="1399" y="769"/>
                  </a:cubicBezTo>
                  <a:cubicBezTo>
                    <a:pt x="1460" y="405"/>
                    <a:pt x="1216" y="70"/>
                    <a:pt x="852" y="10"/>
                  </a:cubicBezTo>
                  <a:cubicBezTo>
                    <a:pt x="814" y="3"/>
                    <a:pt x="776" y="0"/>
                    <a:pt x="73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-20561750" y="-64998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274"/>
                    <a:pt x="0" y="669"/>
                  </a:cubicBezTo>
                  <a:cubicBezTo>
                    <a:pt x="0" y="103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-19997150" y="-71616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-20039700" y="-6480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-20254000" y="-607045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-19864925" y="-637897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-19767675" y="-647947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6" y="300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-20051100" y="-68759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-19753225" y="-67650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-20378625" y="-67893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2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-24380975" y="-49655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-24035225" y="-49944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1" y="0"/>
                    <a:pt x="1" y="92"/>
                    <a:pt x="1" y="183"/>
                  </a:cubicBezTo>
                  <a:cubicBezTo>
                    <a:pt x="1" y="304"/>
                    <a:pt x="6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-24589950" y="-5148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-24258625" y="-45324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-20578475" y="-55301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-20511600" y="-522470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-19859625" y="-55522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-20073900" y="-5141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3"/>
                    <a:pt x="54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-20643825" y="-49085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4" y="395"/>
                    <a:pt x="396" y="304"/>
                    <a:pt x="396" y="21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-20298075" y="-49374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5" y="304"/>
                    <a:pt x="365" y="182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-20520725" y="-44754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-21818625" y="-63630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22" y="670"/>
                    <a:pt x="335" y="670"/>
                  </a:cubicBezTo>
                  <a:cubicBezTo>
                    <a:pt x="518" y="670"/>
                    <a:pt x="669" y="518"/>
                    <a:pt x="669" y="335"/>
                  </a:cubicBezTo>
                  <a:cubicBezTo>
                    <a:pt x="669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-22059500" y="-58280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-21388525" y="-64146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-22990375" y="-6974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-21004775" y="-70507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cubicBezTo>
                    <a:pt x="1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-21489575" y="-67946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-21551900" y="-62315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cubicBezTo>
                    <a:pt x="274" y="396"/>
                    <a:pt x="365" y="304"/>
                    <a:pt x="365" y="21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-22648425" y="-6387325"/>
              <a:ext cx="10675" cy="9900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183" y="0"/>
                  </a:moveTo>
                  <a:cubicBezTo>
                    <a:pt x="92" y="31"/>
                    <a:pt x="1" y="122"/>
                    <a:pt x="31" y="213"/>
                  </a:cubicBezTo>
                  <a:cubicBezTo>
                    <a:pt x="31" y="335"/>
                    <a:pt x="153" y="395"/>
                    <a:pt x="244" y="395"/>
                  </a:cubicBezTo>
                  <a:cubicBezTo>
                    <a:pt x="335" y="365"/>
                    <a:pt x="426" y="274"/>
                    <a:pt x="396" y="183"/>
                  </a:cubicBezTo>
                  <a:cubicBezTo>
                    <a:pt x="39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-22036700" y="-60651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-24693300" y="-70590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-22197800" y="-49899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-23536725" y="-4492175"/>
              <a:ext cx="33450" cy="34225"/>
            </a:xfrm>
            <a:custGeom>
              <a:avLst/>
              <a:gdLst/>
              <a:ahLst/>
              <a:cxnLst/>
              <a:rect l="l" t="t" r="r" b="b"/>
              <a:pathLst>
                <a:path w="1338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34" y="1369"/>
                    <a:pt x="1338" y="1065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-23007850" y="-4404775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700" y="0"/>
                  </a:moveTo>
                  <a:cubicBezTo>
                    <a:pt x="304" y="0"/>
                    <a:pt x="1" y="304"/>
                    <a:pt x="1" y="669"/>
                  </a:cubicBezTo>
                  <a:cubicBezTo>
                    <a:pt x="1" y="1064"/>
                    <a:pt x="304" y="1338"/>
                    <a:pt x="700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-23829300" y="-508565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9" y="1"/>
                  </a:moveTo>
                  <a:cubicBezTo>
                    <a:pt x="305" y="1"/>
                    <a:pt x="1" y="305"/>
                    <a:pt x="1" y="670"/>
                  </a:cubicBezTo>
                  <a:cubicBezTo>
                    <a:pt x="1" y="1034"/>
                    <a:pt x="305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-20799600" y="-58827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-19681050" y="-6338700"/>
              <a:ext cx="34225" cy="33475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-20942450" y="-63599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-22342950" y="-5546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-21084550" y="-68417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4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-21189425" y="-71343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-20410525" y="-57520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-21342175" y="-5976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-22304950" y="-6274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-21759350" y="-49063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-21370275" y="-5214050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-21114950" y="-53690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cubicBezTo>
                    <a:pt x="365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-20631675" y="-57292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214" y="366"/>
                  </a:cubicBezTo>
                  <a:cubicBezTo>
                    <a:pt x="305" y="366"/>
                    <a:pt x="396" y="274"/>
                    <a:pt x="396" y="183"/>
                  </a:cubicBezTo>
                  <a:cubicBezTo>
                    <a:pt x="396" y="62"/>
                    <a:pt x="305" y="1"/>
                    <a:pt x="21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-20811000" y="-596180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1" y="1"/>
                    <a:pt x="0" y="92"/>
                    <a:pt x="0" y="214"/>
                  </a:cubicBezTo>
                  <a:cubicBezTo>
                    <a:pt x="0" y="305"/>
                    <a:pt x="61" y="396"/>
                    <a:pt x="183" y="396"/>
                  </a:cubicBezTo>
                  <a:cubicBezTo>
                    <a:pt x="274" y="396"/>
                    <a:pt x="365" y="305"/>
                    <a:pt x="365" y="214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-21640800" y="-5468625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64" y="1338"/>
                    <a:pt x="1338" y="1064"/>
                    <a:pt x="1338" y="669"/>
                  </a:cubicBezTo>
                  <a:cubicBezTo>
                    <a:pt x="133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-22318625" y="-3916175"/>
              <a:ext cx="33450" cy="33475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5"/>
                    <a:pt x="304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-22131700" y="-37208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-21254775" y="-39906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48"/>
                    <a:pt x="152" y="670"/>
                    <a:pt x="335" y="670"/>
                  </a:cubicBezTo>
                  <a:cubicBezTo>
                    <a:pt x="517" y="670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-21842925" y="-38029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5"/>
                    <a:pt x="182" y="365"/>
                  </a:cubicBezTo>
                  <a:cubicBezTo>
                    <a:pt x="304" y="365"/>
                    <a:pt x="395" y="305"/>
                    <a:pt x="395" y="183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-21594450" y="-4169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1"/>
                    <a:pt x="1" y="183"/>
                  </a:cubicBezTo>
                  <a:cubicBezTo>
                    <a:pt x="1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-21342175" y="-4186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6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-22434900" y="-411070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4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4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-20168900" y="-61031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-20184850" y="-52946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-21565575" y="-38113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-21014650" y="-414412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2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-21273775" y="-5315325"/>
              <a:ext cx="10675" cy="9525"/>
            </a:xfrm>
            <a:custGeom>
              <a:avLst/>
              <a:gdLst/>
              <a:ahLst/>
              <a:cxnLst/>
              <a:rect l="l" t="t" r="r" b="b"/>
              <a:pathLst>
                <a:path w="427" h="381" extrusionOk="0">
                  <a:moveTo>
                    <a:pt x="197" y="1"/>
                  </a:moveTo>
                  <a:cubicBezTo>
                    <a:pt x="123" y="1"/>
                    <a:pt x="56" y="60"/>
                    <a:pt x="31" y="160"/>
                  </a:cubicBezTo>
                  <a:cubicBezTo>
                    <a:pt x="1" y="252"/>
                    <a:pt x="92" y="343"/>
                    <a:pt x="183" y="373"/>
                  </a:cubicBezTo>
                  <a:cubicBezTo>
                    <a:pt x="199" y="378"/>
                    <a:pt x="215" y="381"/>
                    <a:pt x="232" y="381"/>
                  </a:cubicBezTo>
                  <a:cubicBezTo>
                    <a:pt x="312" y="381"/>
                    <a:pt x="396" y="322"/>
                    <a:pt x="396" y="221"/>
                  </a:cubicBezTo>
                  <a:cubicBezTo>
                    <a:pt x="426" y="130"/>
                    <a:pt x="365" y="39"/>
                    <a:pt x="244" y="8"/>
                  </a:cubicBezTo>
                  <a:cubicBezTo>
                    <a:pt x="228" y="3"/>
                    <a:pt x="212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-21367250" y="-4562275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82" y="1"/>
                  </a:moveTo>
                  <a:cubicBezTo>
                    <a:pt x="92" y="1"/>
                    <a:pt x="26" y="55"/>
                    <a:pt x="1" y="13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244" y="373"/>
                    <a:pt x="366" y="312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2" y="3"/>
                    <a:pt x="202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-21798100" y="-41775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65"/>
                    <a:pt x="183" y="365"/>
                  </a:cubicBezTo>
                  <a:cubicBezTo>
                    <a:pt x="274" y="365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-21556450" y="-5711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305"/>
                    <a:pt x="61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-21258575" y="-5600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-21883975" y="-56251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-21097475" y="-4837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-20797325" y="-39161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-20408250" y="-42239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-20152925" y="-43781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-19832250" y="-48994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-20311750" y="-4324425"/>
              <a:ext cx="10650" cy="9500"/>
            </a:xfrm>
            <a:custGeom>
              <a:avLst/>
              <a:gdLst/>
              <a:ahLst/>
              <a:cxnLst/>
              <a:rect l="l" t="t" r="r" b="b"/>
              <a:pathLst>
                <a:path w="426" h="380" extrusionOk="0">
                  <a:moveTo>
                    <a:pt x="196" y="0"/>
                  </a:moveTo>
                  <a:cubicBezTo>
                    <a:pt x="122" y="0"/>
                    <a:pt x="56" y="55"/>
                    <a:pt x="31" y="130"/>
                  </a:cubicBezTo>
                  <a:cubicBezTo>
                    <a:pt x="0" y="251"/>
                    <a:pt x="92" y="343"/>
                    <a:pt x="183" y="373"/>
                  </a:cubicBezTo>
                  <a:cubicBezTo>
                    <a:pt x="195" y="377"/>
                    <a:pt x="208" y="379"/>
                    <a:pt x="221" y="379"/>
                  </a:cubicBezTo>
                  <a:cubicBezTo>
                    <a:pt x="304" y="379"/>
                    <a:pt x="396" y="300"/>
                    <a:pt x="396" y="221"/>
                  </a:cubicBezTo>
                  <a:cubicBezTo>
                    <a:pt x="426" y="130"/>
                    <a:pt x="365" y="8"/>
                    <a:pt x="244" y="8"/>
                  </a:cubicBezTo>
                  <a:cubicBezTo>
                    <a:pt x="227" y="3"/>
                    <a:pt x="21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-21587600" y="-68577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18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-21811025" y="-64823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6"/>
                    <a:pt x="183" y="366"/>
                  </a:cubicBezTo>
                  <a:cubicBezTo>
                    <a:pt x="305" y="366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-21260100" y="-68151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305" y="396"/>
                    <a:pt x="365" y="305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-21380925" y="-7017575"/>
              <a:ext cx="10675" cy="9475"/>
            </a:xfrm>
            <a:custGeom>
              <a:avLst/>
              <a:gdLst/>
              <a:ahLst/>
              <a:cxnLst/>
              <a:rect l="l" t="t" r="r" b="b"/>
              <a:pathLst>
                <a:path w="427" h="379" extrusionOk="0">
                  <a:moveTo>
                    <a:pt x="225" y="0"/>
                  </a:moveTo>
                  <a:cubicBezTo>
                    <a:pt x="180" y="0"/>
                    <a:pt x="133" y="15"/>
                    <a:pt x="92" y="43"/>
                  </a:cubicBezTo>
                  <a:cubicBezTo>
                    <a:pt x="1" y="73"/>
                    <a:pt x="1" y="195"/>
                    <a:pt x="62" y="286"/>
                  </a:cubicBezTo>
                  <a:cubicBezTo>
                    <a:pt x="101" y="345"/>
                    <a:pt x="153" y="378"/>
                    <a:pt x="209" y="378"/>
                  </a:cubicBezTo>
                  <a:cubicBezTo>
                    <a:pt x="240" y="378"/>
                    <a:pt x="272" y="368"/>
                    <a:pt x="305" y="347"/>
                  </a:cubicBezTo>
                  <a:cubicBezTo>
                    <a:pt x="396" y="286"/>
                    <a:pt x="426" y="164"/>
                    <a:pt x="365" y="73"/>
                  </a:cubicBezTo>
                  <a:cubicBezTo>
                    <a:pt x="332" y="23"/>
                    <a:pt x="280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-21612675" y="-723307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3" y="0"/>
                  </a:moveTo>
                  <a:cubicBezTo>
                    <a:pt x="122" y="0"/>
                    <a:pt x="30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74" y="370"/>
                    <a:pt x="194" y="373"/>
                    <a:pt x="213" y="373"/>
                  </a:cubicBezTo>
                  <a:cubicBezTo>
                    <a:pt x="303" y="373"/>
                    <a:pt x="365" y="318"/>
                    <a:pt x="365" y="243"/>
                  </a:cubicBezTo>
                  <a:cubicBezTo>
                    <a:pt x="395" y="122"/>
                    <a:pt x="334" y="3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-22043550" y="-6847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-21042775" y="-65864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-20818600" y="-71555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-20653700" y="-68941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-20556425" y="-69952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243" y="1"/>
                  </a:moveTo>
                  <a:cubicBezTo>
                    <a:pt x="122" y="1"/>
                    <a:pt x="30" y="62"/>
                    <a:pt x="0" y="153"/>
                  </a:cubicBezTo>
                  <a:cubicBezTo>
                    <a:pt x="0" y="244"/>
                    <a:pt x="61" y="366"/>
                    <a:pt x="152" y="366"/>
                  </a:cubicBezTo>
                  <a:cubicBezTo>
                    <a:pt x="168" y="371"/>
                    <a:pt x="185" y="374"/>
                    <a:pt x="202" y="374"/>
                  </a:cubicBezTo>
                  <a:cubicBezTo>
                    <a:pt x="282" y="374"/>
                    <a:pt x="365" y="319"/>
                    <a:pt x="365" y="244"/>
                  </a:cubicBezTo>
                  <a:cubicBezTo>
                    <a:pt x="395" y="122"/>
                    <a:pt x="334" y="3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-20594425" y="-47209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62"/>
                    <a:pt x="0" y="183"/>
                  </a:cubicBezTo>
                  <a:cubicBezTo>
                    <a:pt x="0" y="274"/>
                    <a:pt x="61" y="366"/>
                    <a:pt x="183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-20296550" y="-46099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-19756275" y="-53075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-20921950" y="-4634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2"/>
                    <a:pt x="1" y="183"/>
                  </a:cubicBezTo>
                  <a:cubicBezTo>
                    <a:pt x="1" y="274"/>
                    <a:pt x="92" y="366"/>
                    <a:pt x="183" y="366"/>
                  </a:cubicBezTo>
                  <a:cubicBezTo>
                    <a:pt x="305" y="366"/>
                    <a:pt x="365" y="274"/>
                    <a:pt x="365" y="183"/>
                  </a:cubicBezTo>
                  <a:cubicBezTo>
                    <a:pt x="365" y="6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-22329275" y="-46730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-22737325" y="-41266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-21983525" y="-4701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-22311025" y="-40727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-22538225" y="-485690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22618025" y="-52277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53"/>
                    <a:pt x="1" y="335"/>
                  </a:cubicBezTo>
                  <a:cubicBezTo>
                    <a:pt x="1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25415200" y="-4900225"/>
              <a:ext cx="33475" cy="33450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26118850" y="-501497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22"/>
                    <a:pt x="1" y="335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2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25026125" y="-47695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26161400" y="-43341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-26374925" y="-39237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5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-25985875" y="-4232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2" y="0"/>
                    <a:pt x="1" y="91"/>
                    <a:pt x="1" y="213"/>
                  </a:cubicBezTo>
                  <a:cubicBezTo>
                    <a:pt x="1" y="304"/>
                    <a:pt x="62" y="395"/>
                    <a:pt x="183" y="395"/>
                  </a:cubicBezTo>
                  <a:cubicBezTo>
                    <a:pt x="274" y="395"/>
                    <a:pt x="366" y="304"/>
                    <a:pt x="366" y="213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-25730550" y="-43865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6"/>
                    <a:pt x="183" y="366"/>
                  </a:cubicBezTo>
                  <a:cubicBezTo>
                    <a:pt x="274" y="366"/>
                    <a:pt x="365" y="30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-25247250" y="-4747500"/>
              <a:ext cx="9900" cy="9925"/>
            </a:xfrm>
            <a:custGeom>
              <a:avLst/>
              <a:gdLst/>
              <a:ahLst/>
              <a:cxnLst/>
              <a:rect l="l" t="t" r="r" b="b"/>
              <a:pathLst>
                <a:path w="396" h="397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6" y="305"/>
                    <a:pt x="396" y="183"/>
                  </a:cubicBezTo>
                  <a:cubicBezTo>
                    <a:pt x="396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-25330850" y="-50210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65"/>
                    <a:pt x="183" y="365"/>
                  </a:cubicBezTo>
                  <a:cubicBezTo>
                    <a:pt x="274" y="365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-25757150" y="-40848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274"/>
                    <a:pt x="62" y="366"/>
                    <a:pt x="183" y="366"/>
                  </a:cubicBezTo>
                  <a:cubicBezTo>
                    <a:pt x="274" y="366"/>
                    <a:pt x="366" y="274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-25910650" y="-36243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-25360475" y="-38781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-25889350" y="-4332775"/>
              <a:ext cx="10650" cy="9475"/>
            </a:xfrm>
            <a:custGeom>
              <a:avLst/>
              <a:gdLst/>
              <a:ahLst/>
              <a:cxnLst/>
              <a:rect l="l" t="t" r="r" b="b"/>
              <a:pathLst>
                <a:path w="426" h="379" extrusionOk="0">
                  <a:moveTo>
                    <a:pt x="197" y="0"/>
                  </a:moveTo>
                  <a:cubicBezTo>
                    <a:pt x="122" y="0"/>
                    <a:pt x="56" y="59"/>
                    <a:pt x="30" y="160"/>
                  </a:cubicBezTo>
                  <a:cubicBezTo>
                    <a:pt x="0" y="251"/>
                    <a:pt x="61" y="342"/>
                    <a:pt x="182" y="373"/>
                  </a:cubicBezTo>
                  <a:cubicBezTo>
                    <a:pt x="195" y="377"/>
                    <a:pt x="207" y="379"/>
                    <a:pt x="219" y="379"/>
                  </a:cubicBezTo>
                  <a:cubicBezTo>
                    <a:pt x="297" y="379"/>
                    <a:pt x="369" y="300"/>
                    <a:pt x="395" y="221"/>
                  </a:cubicBezTo>
                  <a:cubicBezTo>
                    <a:pt x="426" y="130"/>
                    <a:pt x="334" y="38"/>
                    <a:pt x="243" y="8"/>
                  </a:cubicBezTo>
                  <a:cubicBezTo>
                    <a:pt x="228" y="3"/>
                    <a:pt x="212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-26010950" y="-36562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4" y="395"/>
                    <a:pt x="365" y="304"/>
                    <a:pt x="365" y="21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-26172800" y="-47292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-25874925" y="-461830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-25189500" y="-51084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213" y="0"/>
                  </a:moveTo>
                  <a:cubicBezTo>
                    <a:pt x="92" y="0"/>
                    <a:pt x="0" y="91"/>
                    <a:pt x="0" y="182"/>
                  </a:cubicBezTo>
                  <a:cubicBezTo>
                    <a:pt x="0" y="304"/>
                    <a:pt x="92" y="365"/>
                    <a:pt x="213" y="365"/>
                  </a:cubicBezTo>
                  <a:cubicBezTo>
                    <a:pt x="304" y="365"/>
                    <a:pt x="396" y="304"/>
                    <a:pt x="396" y="182"/>
                  </a:cubicBezTo>
                  <a:cubicBezTo>
                    <a:pt x="396" y="91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-20324675" y="-40347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-20927275" y="-40795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-20820875" y="-3793175"/>
              <a:ext cx="16750" cy="16100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81" y="1"/>
                  </a:moveTo>
                  <a:cubicBezTo>
                    <a:pt x="366" y="1"/>
                    <a:pt x="350" y="2"/>
                    <a:pt x="335" y="5"/>
                  </a:cubicBezTo>
                  <a:cubicBezTo>
                    <a:pt x="152" y="5"/>
                    <a:pt x="0" y="126"/>
                    <a:pt x="0" y="339"/>
                  </a:cubicBezTo>
                  <a:cubicBezTo>
                    <a:pt x="0" y="491"/>
                    <a:pt x="152" y="643"/>
                    <a:pt x="335" y="643"/>
                  </a:cubicBezTo>
                  <a:cubicBezTo>
                    <a:pt x="517" y="643"/>
                    <a:pt x="669" y="522"/>
                    <a:pt x="669" y="339"/>
                  </a:cubicBezTo>
                  <a:cubicBezTo>
                    <a:pt x="669" y="145"/>
                    <a:pt x="542" y="1"/>
                    <a:pt x="381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-20752500" y="-39769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2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-25766250" y="-383257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2"/>
                    <a:pt x="54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-24796625" y="-35947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-25374150" y="-3488550"/>
              <a:ext cx="9900" cy="9350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193" y="1"/>
                  </a:moveTo>
                  <a:cubicBezTo>
                    <a:pt x="113" y="1"/>
                    <a:pt x="31" y="55"/>
                    <a:pt x="31" y="130"/>
                  </a:cubicBezTo>
                  <a:cubicBezTo>
                    <a:pt x="0" y="252"/>
                    <a:pt x="61" y="343"/>
                    <a:pt x="183" y="373"/>
                  </a:cubicBezTo>
                  <a:cubicBezTo>
                    <a:pt x="274" y="373"/>
                    <a:pt x="365" y="312"/>
                    <a:pt x="395" y="221"/>
                  </a:cubicBezTo>
                  <a:cubicBezTo>
                    <a:pt x="395" y="130"/>
                    <a:pt x="335" y="8"/>
                    <a:pt x="243" y="8"/>
                  </a:cubicBezTo>
                  <a:cubicBezTo>
                    <a:pt x="227" y="3"/>
                    <a:pt x="21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-25322475" y="-36836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213" y="366"/>
                  </a:cubicBezTo>
                  <a:cubicBezTo>
                    <a:pt x="304" y="366"/>
                    <a:pt x="395" y="305"/>
                    <a:pt x="395" y="18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-24928850" y="-35605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213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-24709250" y="-353015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-23972925" y="-34952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8" y="670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-20497175" y="-41319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-20602800" y="-402862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6" y="304"/>
                    <a:pt x="366" y="213"/>
                  </a:cubicBezTo>
                  <a:cubicBezTo>
                    <a:pt x="366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-20523750" y="-383030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2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-19817825" y="-41342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-20216000" y="-383105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0" y="61"/>
                    <a:pt x="0" y="182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-20660550" y="-3948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2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-21961475" y="-42839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04"/>
                    <a:pt x="92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-20655225" y="-4078225"/>
              <a:ext cx="9900" cy="9500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1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5" y="300"/>
                    <a:pt x="365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-21906775" y="-4414650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-19730425" y="-4641875"/>
              <a:ext cx="34200" cy="33475"/>
            </a:xfrm>
            <a:custGeom>
              <a:avLst/>
              <a:gdLst/>
              <a:ahLst/>
              <a:cxnLst/>
              <a:rect l="l" t="t" r="r" b="b"/>
              <a:pathLst>
                <a:path w="1368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-19840625" y="-3619800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-21795050" y="-4384250"/>
              <a:ext cx="33450" cy="33450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7"/>
                    <a:pt x="669" y="1337"/>
                  </a:cubicBezTo>
                  <a:cubicBezTo>
                    <a:pt x="1034" y="1337"/>
                    <a:pt x="1337" y="1034"/>
                    <a:pt x="1337" y="669"/>
                  </a:cubicBezTo>
                  <a:cubicBezTo>
                    <a:pt x="1337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-20032100" y="-37794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2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-21627125" y="-4231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4" y="365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-21710725" y="-450507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2" y="0"/>
                    <a:pt x="1" y="9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5" y="365"/>
                    <a:pt x="366" y="274"/>
                    <a:pt x="366" y="183"/>
                  </a:cubicBezTo>
                  <a:cubicBezTo>
                    <a:pt x="366" y="91"/>
                    <a:pt x="27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-20440175" y="-357877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-25099825" y="-3980750"/>
              <a:ext cx="34200" cy="33450"/>
            </a:xfrm>
            <a:custGeom>
              <a:avLst/>
              <a:gdLst/>
              <a:ahLst/>
              <a:cxnLst/>
              <a:rect l="l" t="t" r="r" b="b"/>
              <a:pathLst>
                <a:path w="1368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3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-24907575" y="-427180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-25102125" y="-35818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69"/>
                    <a:pt x="335" y="669"/>
                  </a:cubicBezTo>
                  <a:cubicBezTo>
                    <a:pt x="518" y="669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-22899175" y="-402787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-24741925" y="-3932875"/>
              <a:ext cx="16750" cy="16725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1" y="152"/>
                    <a:pt x="1" y="334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-24352850" y="-4240650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182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62"/>
                    <a:pt x="27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-24124125" y="-40939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-24277625" y="-36342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-23799650" y="-384625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-24377925" y="-3665400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-23127925" y="-3723925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5" y="1"/>
                    <a:pt x="1" y="274"/>
                    <a:pt x="1" y="670"/>
                  </a:cubicBezTo>
                  <a:cubicBezTo>
                    <a:pt x="1" y="1034"/>
                    <a:pt x="275" y="1338"/>
                    <a:pt x="670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-23669725" y="-3883500"/>
              <a:ext cx="33475" cy="33475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-23273800" y="-4280925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-22428800" y="-3848550"/>
              <a:ext cx="16725" cy="16750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-23200100" y="-3886525"/>
              <a:ext cx="9900" cy="9125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96" y="304"/>
                    <a:pt x="396" y="18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-22885500" y="-4078025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0"/>
                  </a:moveTo>
                  <a:cubicBezTo>
                    <a:pt x="91" y="0"/>
                    <a:pt x="0" y="6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95" y="274"/>
                    <a:pt x="395" y="183"/>
                  </a:cubicBezTo>
                  <a:cubicBezTo>
                    <a:pt x="395" y="6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-23469100" y="-3590925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-24000275" y="-3862225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Google Shape;17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13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3"/>
          <p:cNvSpPr txBox="1">
            <a:spLocks noGrp="1"/>
          </p:cNvSpPr>
          <p:nvPr>
            <p:ph type="subTitle" idx="2"/>
          </p:nvPr>
        </p:nvSpPr>
        <p:spPr>
          <a:xfrm>
            <a:off x="3337525" y="2116975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13"/>
          <p:cNvSpPr txBox="1">
            <a:spLocks noGrp="1"/>
          </p:cNvSpPr>
          <p:nvPr>
            <p:ph type="subTitle" idx="3"/>
          </p:nvPr>
        </p:nvSpPr>
        <p:spPr>
          <a:xfrm>
            <a:off x="720000" y="3957300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13"/>
          <p:cNvSpPr txBox="1">
            <a:spLocks noGrp="1"/>
          </p:cNvSpPr>
          <p:nvPr>
            <p:ph type="subTitle" idx="4"/>
          </p:nvPr>
        </p:nvSpPr>
        <p:spPr>
          <a:xfrm>
            <a:off x="3337525" y="3957300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3"/>
          <p:cNvSpPr txBox="1">
            <a:spLocks noGrp="1"/>
          </p:cNvSpPr>
          <p:nvPr>
            <p:ph type="subTitle" idx="5"/>
          </p:nvPr>
        </p:nvSpPr>
        <p:spPr>
          <a:xfrm>
            <a:off x="5955025" y="2116975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13"/>
          <p:cNvSpPr txBox="1">
            <a:spLocks noGrp="1"/>
          </p:cNvSpPr>
          <p:nvPr>
            <p:ph type="subTitle" idx="6"/>
          </p:nvPr>
        </p:nvSpPr>
        <p:spPr>
          <a:xfrm>
            <a:off x="5955025" y="3957300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13"/>
          <p:cNvSpPr txBox="1">
            <a:spLocks noGrp="1"/>
          </p:cNvSpPr>
          <p:nvPr>
            <p:ph type="title" idx="7" hasCustomPrompt="1"/>
          </p:nvPr>
        </p:nvSpPr>
        <p:spPr>
          <a:xfrm>
            <a:off x="1587150" y="134478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8" name="Google Shape;1798;p13"/>
          <p:cNvSpPr txBox="1">
            <a:spLocks noGrp="1"/>
          </p:cNvSpPr>
          <p:nvPr>
            <p:ph type="title" idx="8" hasCustomPrompt="1"/>
          </p:nvPr>
        </p:nvSpPr>
        <p:spPr>
          <a:xfrm>
            <a:off x="1587150" y="318511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9" name="Google Shape;1799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5" y="134478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0" name="Google Shape;1800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5" y="318511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1" name="Google Shape;1801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2175" y="134478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2" name="Google Shape;1802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2175" y="318511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3" name="Google Shape;1803;p13"/>
          <p:cNvSpPr txBox="1">
            <a:spLocks noGrp="1"/>
          </p:cNvSpPr>
          <p:nvPr>
            <p:ph type="subTitle" idx="16"/>
          </p:nvPr>
        </p:nvSpPr>
        <p:spPr>
          <a:xfrm>
            <a:off x="720000" y="18279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4" name="Google Shape;1804;p13"/>
          <p:cNvSpPr txBox="1">
            <a:spLocks noGrp="1"/>
          </p:cNvSpPr>
          <p:nvPr>
            <p:ph type="subTitle" idx="17"/>
          </p:nvPr>
        </p:nvSpPr>
        <p:spPr>
          <a:xfrm>
            <a:off x="3337525" y="18279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5" name="Google Shape;1805;p13"/>
          <p:cNvSpPr txBox="1">
            <a:spLocks noGrp="1"/>
          </p:cNvSpPr>
          <p:nvPr>
            <p:ph type="subTitle" idx="18"/>
          </p:nvPr>
        </p:nvSpPr>
        <p:spPr>
          <a:xfrm>
            <a:off x="5955025" y="18279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6" name="Google Shape;1806;p13"/>
          <p:cNvSpPr txBox="1">
            <a:spLocks noGrp="1"/>
          </p:cNvSpPr>
          <p:nvPr>
            <p:ph type="subTitle" idx="19"/>
          </p:nvPr>
        </p:nvSpPr>
        <p:spPr>
          <a:xfrm>
            <a:off x="720000" y="37445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7" name="Google Shape;1807;p13"/>
          <p:cNvSpPr txBox="1">
            <a:spLocks noGrp="1"/>
          </p:cNvSpPr>
          <p:nvPr>
            <p:ph type="subTitle" idx="20"/>
          </p:nvPr>
        </p:nvSpPr>
        <p:spPr>
          <a:xfrm>
            <a:off x="3337525" y="37445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8" name="Google Shape;1808;p13"/>
          <p:cNvSpPr txBox="1">
            <a:spLocks noGrp="1"/>
          </p:cNvSpPr>
          <p:nvPr>
            <p:ph type="subTitle" idx="21"/>
          </p:nvPr>
        </p:nvSpPr>
        <p:spPr>
          <a:xfrm>
            <a:off x="5955025" y="3744575"/>
            <a:ext cx="246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09" name="Google Shape;1809;p13"/>
          <p:cNvGrpSpPr/>
          <p:nvPr/>
        </p:nvGrpSpPr>
        <p:grpSpPr>
          <a:xfrm flipH="1">
            <a:off x="276" y="80"/>
            <a:ext cx="9353198" cy="5143461"/>
            <a:chOff x="276" y="80"/>
            <a:chExt cx="9353198" cy="5143461"/>
          </a:xfrm>
        </p:grpSpPr>
        <p:sp>
          <p:nvSpPr>
            <p:cNvPr id="1810" name="Google Shape;1810;p13"/>
            <p:cNvSpPr/>
            <p:nvPr/>
          </p:nvSpPr>
          <p:spPr>
            <a:xfrm>
              <a:off x="464536" y="309232"/>
              <a:ext cx="46885" cy="45823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274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1128697" y="450812"/>
              <a:ext cx="45823" cy="4582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8" y="1034"/>
                    <a:pt x="1338" y="669"/>
                  </a:cubicBezTo>
                  <a:cubicBezTo>
                    <a:pt x="133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304" y="47958"/>
              <a:ext cx="45857" cy="45823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69" y="0"/>
                  </a:moveTo>
                  <a:cubicBezTo>
                    <a:pt x="274" y="0"/>
                    <a:pt x="1" y="304"/>
                    <a:pt x="1" y="669"/>
                  </a:cubicBezTo>
                  <a:cubicBezTo>
                    <a:pt x="1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2801551" y="385228"/>
              <a:ext cx="45823" cy="4582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722693" y="147892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47"/>
                    <a:pt x="670" y="335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1195309" y="89466"/>
              <a:ext cx="22946" cy="23049"/>
            </a:xfrm>
            <a:custGeom>
              <a:avLst/>
              <a:gdLst/>
              <a:ahLst/>
              <a:cxnLst/>
              <a:rect l="l" t="t" r="r" b="b"/>
              <a:pathLst>
                <a:path w="670" h="673" extrusionOk="0">
                  <a:moveTo>
                    <a:pt x="381" y="0"/>
                  </a:moveTo>
                  <a:cubicBezTo>
                    <a:pt x="366" y="0"/>
                    <a:pt x="351" y="1"/>
                    <a:pt x="335" y="4"/>
                  </a:cubicBezTo>
                  <a:cubicBezTo>
                    <a:pt x="153" y="4"/>
                    <a:pt x="1" y="126"/>
                    <a:pt x="1" y="338"/>
                  </a:cubicBezTo>
                  <a:cubicBezTo>
                    <a:pt x="1" y="521"/>
                    <a:pt x="153" y="673"/>
                    <a:pt x="335" y="673"/>
                  </a:cubicBezTo>
                  <a:cubicBezTo>
                    <a:pt x="517" y="673"/>
                    <a:pt x="669" y="521"/>
                    <a:pt x="669" y="338"/>
                  </a:cubicBezTo>
                  <a:cubicBezTo>
                    <a:pt x="669" y="144"/>
                    <a:pt x="542" y="0"/>
                    <a:pt x="381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718549" y="792259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2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420836" y="1199256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22" y="1"/>
                    <a:pt x="0" y="153"/>
                    <a:pt x="0" y="335"/>
                  </a:cubicBezTo>
                  <a:cubicBezTo>
                    <a:pt x="0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260235" y="55253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8" y="669"/>
                    <a:pt x="669" y="517"/>
                    <a:pt x="669" y="334"/>
                  </a:cubicBezTo>
                  <a:cubicBezTo>
                    <a:pt x="669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452070" y="2012258"/>
              <a:ext cx="45823" cy="45857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64" y="1338"/>
                    <a:pt x="1337" y="1034"/>
                    <a:pt x="1337" y="669"/>
                  </a:cubicBezTo>
                  <a:cubicBezTo>
                    <a:pt x="1337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278195" y="3216674"/>
              <a:ext cx="45857" cy="46885"/>
            </a:xfrm>
            <a:custGeom>
              <a:avLst/>
              <a:gdLst/>
              <a:ahLst/>
              <a:cxnLst/>
              <a:rect l="l" t="t" r="r" b="b"/>
              <a:pathLst>
                <a:path w="1339" h="1369" extrusionOk="0">
                  <a:moveTo>
                    <a:pt x="67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670" y="1368"/>
                  </a:cubicBezTo>
                  <a:cubicBezTo>
                    <a:pt x="1034" y="1368"/>
                    <a:pt x="1338" y="1064"/>
                    <a:pt x="1338" y="699"/>
                  </a:cubicBezTo>
                  <a:cubicBezTo>
                    <a:pt x="1338" y="304"/>
                    <a:pt x="1034" y="0"/>
                    <a:pt x="670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276" y="1910235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52333" y="912982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629026" y="1801978"/>
              <a:ext cx="13562" cy="13562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305"/>
                    <a:pt x="92" y="396"/>
                    <a:pt x="183" y="396"/>
                  </a:cubicBezTo>
                  <a:cubicBezTo>
                    <a:pt x="304" y="396"/>
                    <a:pt x="395" y="305"/>
                    <a:pt x="395" y="183"/>
                  </a:cubicBezTo>
                  <a:cubicBezTo>
                    <a:pt x="39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19010" y="3106328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04"/>
                    <a:pt x="92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492653" y="3066773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568648" y="3566444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3313688" y="309232"/>
              <a:ext cx="45857" cy="45823"/>
            </a:xfrm>
            <a:custGeom>
              <a:avLst/>
              <a:gdLst/>
              <a:ahLst/>
              <a:cxnLst/>
              <a:rect l="l" t="t" r="r" b="b"/>
              <a:pathLst>
                <a:path w="1339" h="1338" extrusionOk="0">
                  <a:moveTo>
                    <a:pt x="670" y="1"/>
                  </a:moveTo>
                  <a:cubicBezTo>
                    <a:pt x="305" y="1"/>
                    <a:pt x="1" y="274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4561838" y="291526"/>
              <a:ext cx="45823" cy="45857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669" y="1"/>
                  </a:moveTo>
                  <a:cubicBezTo>
                    <a:pt x="274" y="1"/>
                    <a:pt x="0" y="305"/>
                    <a:pt x="0" y="670"/>
                  </a:cubicBezTo>
                  <a:cubicBezTo>
                    <a:pt x="0" y="1034"/>
                    <a:pt x="274" y="1338"/>
                    <a:pt x="669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2849429" y="47958"/>
              <a:ext cx="46885" cy="45823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99" y="1338"/>
                  </a:cubicBezTo>
                  <a:cubicBezTo>
                    <a:pt x="1064" y="133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650703" y="385228"/>
              <a:ext cx="45823" cy="4582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274" y="0"/>
                    <a:pt x="0" y="304"/>
                    <a:pt x="0" y="669"/>
                  </a:cubicBezTo>
                  <a:cubicBezTo>
                    <a:pt x="0" y="1064"/>
                    <a:pt x="274" y="1338"/>
                    <a:pt x="669" y="1338"/>
                  </a:cubicBezTo>
                  <a:cubicBezTo>
                    <a:pt x="1034" y="1338"/>
                    <a:pt x="1338" y="1064"/>
                    <a:pt x="1338" y="669"/>
                  </a:cubicBezTo>
                  <a:cubicBezTo>
                    <a:pt x="1338" y="304"/>
                    <a:pt x="1034" y="0"/>
                    <a:pt x="669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3571846" y="148920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2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22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4044461" y="89603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2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2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109387" y="55253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1129725" y="314438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65" y="304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8110530" y="330055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8873564" y="97925"/>
              <a:ext cx="22912" cy="22912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8815275" y="1030622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8521705" y="1592760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9054699" y="1170112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183" y="396"/>
                  </a:cubicBezTo>
                  <a:cubicBezTo>
                    <a:pt x="304" y="396"/>
                    <a:pt x="365" y="305"/>
                    <a:pt x="365" y="21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9187922" y="1032437"/>
              <a:ext cx="13562" cy="13014"/>
            </a:xfrm>
            <a:custGeom>
              <a:avLst/>
              <a:gdLst/>
              <a:ahLst/>
              <a:cxnLst/>
              <a:rect l="l" t="t" r="r" b="b"/>
              <a:pathLst>
                <a:path w="396" h="380" extrusionOk="0">
                  <a:moveTo>
                    <a:pt x="184" y="1"/>
                  </a:moveTo>
                  <a:cubicBezTo>
                    <a:pt x="93" y="1"/>
                    <a:pt x="26" y="60"/>
                    <a:pt x="1" y="160"/>
                  </a:cubicBezTo>
                  <a:cubicBezTo>
                    <a:pt x="1" y="252"/>
                    <a:pt x="62" y="343"/>
                    <a:pt x="153" y="373"/>
                  </a:cubicBezTo>
                  <a:cubicBezTo>
                    <a:pt x="165" y="377"/>
                    <a:pt x="178" y="379"/>
                    <a:pt x="191" y="379"/>
                  </a:cubicBezTo>
                  <a:cubicBezTo>
                    <a:pt x="274" y="379"/>
                    <a:pt x="366" y="300"/>
                    <a:pt x="366" y="221"/>
                  </a:cubicBezTo>
                  <a:cubicBezTo>
                    <a:pt x="396" y="130"/>
                    <a:pt x="335" y="8"/>
                    <a:pt x="244" y="8"/>
                  </a:cubicBezTo>
                  <a:cubicBezTo>
                    <a:pt x="223" y="3"/>
                    <a:pt x="203" y="1"/>
                    <a:pt x="18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8799658" y="489306"/>
              <a:ext cx="12500" cy="12535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9207717" y="641296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8350981" y="608008"/>
              <a:ext cx="12535" cy="12500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2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2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9061960" y="2302711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8768424" y="2864815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3"/>
                    <a:pt x="54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8461327" y="3144857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182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305" y="395"/>
                    <a:pt x="365" y="304"/>
                    <a:pt x="365" y="182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4773145" y="353994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305"/>
                    <a:pt x="92" y="365"/>
                    <a:pt x="183" y="365"/>
                  </a:cubicBezTo>
                  <a:cubicBezTo>
                    <a:pt x="305" y="365"/>
                    <a:pt x="365" y="305"/>
                    <a:pt x="365" y="18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7493219" y="249881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1" y="62"/>
                    <a:pt x="1" y="183"/>
                  </a:cubicBezTo>
                  <a:cubicBezTo>
                    <a:pt x="1" y="275"/>
                    <a:pt x="61" y="366"/>
                    <a:pt x="183" y="366"/>
                  </a:cubicBezTo>
                  <a:cubicBezTo>
                    <a:pt x="274" y="366"/>
                    <a:pt x="365" y="275"/>
                    <a:pt x="365" y="18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6829091" y="600713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2440308" y="238443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9306589" y="1225285"/>
              <a:ext cx="46885" cy="45857"/>
            </a:xfrm>
            <a:custGeom>
              <a:avLst/>
              <a:gdLst/>
              <a:ahLst/>
              <a:cxnLst/>
              <a:rect l="l" t="t" r="r" b="b"/>
              <a:pathLst>
                <a:path w="136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65" y="1338"/>
                    <a:pt x="1369" y="1034"/>
                    <a:pt x="1369" y="669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7383935" y="536156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4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7240266" y="135392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5949444" y="4811443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517"/>
                    <a:pt x="12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6345037" y="4699008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2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5"/>
                    <a:pt x="182" y="365"/>
                  </a:cubicBezTo>
                  <a:cubicBezTo>
                    <a:pt x="304" y="365"/>
                    <a:pt x="395" y="305"/>
                    <a:pt x="395" y="183"/>
                  </a:cubicBezTo>
                  <a:cubicBezTo>
                    <a:pt x="395" y="92"/>
                    <a:pt x="304" y="1"/>
                    <a:pt x="182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8638284" y="1547999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274"/>
                    <a:pt x="6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8616434" y="2655597"/>
              <a:ext cx="12535" cy="12500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9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6724979" y="4687570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8660168" y="3911008"/>
              <a:ext cx="12500" cy="12500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0"/>
                  </a:moveTo>
                  <a:cubicBezTo>
                    <a:pt x="91" y="0"/>
                    <a:pt x="0" y="91"/>
                    <a:pt x="0" y="183"/>
                  </a:cubicBezTo>
                  <a:cubicBezTo>
                    <a:pt x="0" y="274"/>
                    <a:pt x="91" y="365"/>
                    <a:pt x="183" y="365"/>
                  </a:cubicBezTo>
                  <a:cubicBezTo>
                    <a:pt x="304" y="365"/>
                    <a:pt x="365" y="274"/>
                    <a:pt x="365" y="18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9099461" y="3196879"/>
              <a:ext cx="12500" cy="12535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183" y="366"/>
                  </a:cubicBezTo>
                  <a:cubicBezTo>
                    <a:pt x="304" y="366"/>
                    <a:pt x="365" y="305"/>
                    <a:pt x="365" y="183"/>
                  </a:cubicBezTo>
                  <a:cubicBezTo>
                    <a:pt x="365" y="92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8442593" y="3984640"/>
              <a:ext cx="14589" cy="13014"/>
            </a:xfrm>
            <a:custGeom>
              <a:avLst/>
              <a:gdLst/>
              <a:ahLst/>
              <a:cxnLst/>
              <a:rect l="l" t="t" r="r" b="b"/>
              <a:pathLst>
                <a:path w="426" h="380" extrusionOk="0">
                  <a:moveTo>
                    <a:pt x="196" y="0"/>
                  </a:moveTo>
                  <a:cubicBezTo>
                    <a:pt x="122" y="0"/>
                    <a:pt x="56" y="55"/>
                    <a:pt x="31" y="130"/>
                  </a:cubicBezTo>
                  <a:cubicBezTo>
                    <a:pt x="0" y="251"/>
                    <a:pt x="92" y="343"/>
                    <a:pt x="183" y="373"/>
                  </a:cubicBezTo>
                  <a:cubicBezTo>
                    <a:pt x="195" y="377"/>
                    <a:pt x="208" y="379"/>
                    <a:pt x="221" y="379"/>
                  </a:cubicBezTo>
                  <a:cubicBezTo>
                    <a:pt x="304" y="379"/>
                    <a:pt x="396" y="300"/>
                    <a:pt x="396" y="221"/>
                  </a:cubicBezTo>
                  <a:cubicBezTo>
                    <a:pt x="426" y="130"/>
                    <a:pt x="365" y="8"/>
                    <a:pt x="244" y="8"/>
                  </a:cubicBezTo>
                  <a:cubicBezTo>
                    <a:pt x="227" y="3"/>
                    <a:pt x="21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6694807" y="514306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61" y="0"/>
                    <a:pt x="0" y="92"/>
                    <a:pt x="0" y="183"/>
                  </a:cubicBezTo>
                  <a:cubicBezTo>
                    <a:pt x="0" y="304"/>
                    <a:pt x="61" y="396"/>
                    <a:pt x="182" y="396"/>
                  </a:cubicBezTo>
                  <a:cubicBezTo>
                    <a:pt x="274" y="396"/>
                    <a:pt x="365" y="304"/>
                    <a:pt x="365" y="183"/>
                  </a:cubicBezTo>
                  <a:cubicBezTo>
                    <a:pt x="365" y="92"/>
                    <a:pt x="27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7143449" y="572596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05"/>
                    <a:pt x="92" y="396"/>
                    <a:pt x="183" y="396"/>
                  </a:cubicBezTo>
                  <a:cubicBezTo>
                    <a:pt x="305" y="396"/>
                    <a:pt x="365" y="305"/>
                    <a:pt x="365" y="213"/>
                  </a:cubicBezTo>
                  <a:cubicBezTo>
                    <a:pt x="365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977931" y="295294"/>
              <a:ext cx="14624" cy="12980"/>
            </a:xfrm>
            <a:custGeom>
              <a:avLst/>
              <a:gdLst/>
              <a:ahLst/>
              <a:cxnLst/>
              <a:rect l="l" t="t" r="r" b="b"/>
              <a:pathLst>
                <a:path w="427" h="379" extrusionOk="0">
                  <a:moveTo>
                    <a:pt x="225" y="0"/>
                  </a:moveTo>
                  <a:cubicBezTo>
                    <a:pt x="180" y="0"/>
                    <a:pt x="133" y="15"/>
                    <a:pt x="92" y="43"/>
                  </a:cubicBezTo>
                  <a:cubicBezTo>
                    <a:pt x="1" y="73"/>
                    <a:pt x="1" y="195"/>
                    <a:pt x="62" y="286"/>
                  </a:cubicBezTo>
                  <a:cubicBezTo>
                    <a:pt x="101" y="345"/>
                    <a:pt x="153" y="378"/>
                    <a:pt x="209" y="378"/>
                  </a:cubicBezTo>
                  <a:cubicBezTo>
                    <a:pt x="240" y="378"/>
                    <a:pt x="272" y="368"/>
                    <a:pt x="305" y="347"/>
                  </a:cubicBezTo>
                  <a:cubicBezTo>
                    <a:pt x="396" y="286"/>
                    <a:pt x="426" y="164"/>
                    <a:pt x="365" y="73"/>
                  </a:cubicBezTo>
                  <a:cubicBezTo>
                    <a:pt x="332" y="23"/>
                    <a:pt x="280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660456" y="80"/>
              <a:ext cx="13562" cy="12774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43" y="0"/>
                  </a:moveTo>
                  <a:cubicBezTo>
                    <a:pt x="122" y="0"/>
                    <a:pt x="30" y="61"/>
                    <a:pt x="0" y="152"/>
                  </a:cubicBezTo>
                  <a:cubicBezTo>
                    <a:pt x="0" y="243"/>
                    <a:pt x="61" y="365"/>
                    <a:pt x="152" y="365"/>
                  </a:cubicBezTo>
                  <a:cubicBezTo>
                    <a:pt x="174" y="370"/>
                    <a:pt x="194" y="373"/>
                    <a:pt x="213" y="373"/>
                  </a:cubicBezTo>
                  <a:cubicBezTo>
                    <a:pt x="303" y="373"/>
                    <a:pt x="365" y="318"/>
                    <a:pt x="365" y="243"/>
                  </a:cubicBezTo>
                  <a:cubicBezTo>
                    <a:pt x="395" y="122"/>
                    <a:pt x="334" y="3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070201" y="527834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7748260" y="106247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7974156" y="464339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8107413" y="325877"/>
              <a:ext cx="13562" cy="12809"/>
            </a:xfrm>
            <a:custGeom>
              <a:avLst/>
              <a:gdLst/>
              <a:ahLst/>
              <a:cxnLst/>
              <a:rect l="l" t="t" r="r" b="b"/>
              <a:pathLst>
                <a:path w="396" h="374" extrusionOk="0">
                  <a:moveTo>
                    <a:pt x="243" y="1"/>
                  </a:moveTo>
                  <a:cubicBezTo>
                    <a:pt x="122" y="1"/>
                    <a:pt x="30" y="62"/>
                    <a:pt x="0" y="153"/>
                  </a:cubicBezTo>
                  <a:cubicBezTo>
                    <a:pt x="0" y="244"/>
                    <a:pt x="61" y="366"/>
                    <a:pt x="152" y="366"/>
                  </a:cubicBezTo>
                  <a:cubicBezTo>
                    <a:pt x="168" y="371"/>
                    <a:pt x="185" y="374"/>
                    <a:pt x="202" y="374"/>
                  </a:cubicBezTo>
                  <a:cubicBezTo>
                    <a:pt x="282" y="374"/>
                    <a:pt x="365" y="319"/>
                    <a:pt x="365" y="244"/>
                  </a:cubicBezTo>
                  <a:cubicBezTo>
                    <a:pt x="395" y="122"/>
                    <a:pt x="334" y="3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8463416" y="3593499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274" y="365"/>
                    <a:pt x="365" y="274"/>
                    <a:pt x="365" y="183"/>
                  </a:cubicBezTo>
                  <a:cubicBezTo>
                    <a:pt x="365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9203539" y="2637891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487447" y="3038655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2" y="1"/>
                    <a:pt x="1" y="122"/>
                    <a:pt x="1" y="335"/>
                  </a:cubicBezTo>
                  <a:cubicBezTo>
                    <a:pt x="1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22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429158" y="3971386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136650" y="4533490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69"/>
                    <a:pt x="335" y="669"/>
                  </a:cubicBezTo>
                  <a:cubicBezTo>
                    <a:pt x="517" y="669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669610" y="4110876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62" y="0"/>
                    <a:pt x="1" y="91"/>
                    <a:pt x="1" y="213"/>
                  </a:cubicBezTo>
                  <a:cubicBezTo>
                    <a:pt x="1" y="304"/>
                    <a:pt x="62" y="395"/>
                    <a:pt x="183" y="395"/>
                  </a:cubicBezTo>
                  <a:cubicBezTo>
                    <a:pt x="274" y="395"/>
                    <a:pt x="366" y="304"/>
                    <a:pt x="366" y="213"/>
                  </a:cubicBezTo>
                  <a:cubicBezTo>
                    <a:pt x="366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772660" y="4943638"/>
              <a:ext cx="12535" cy="1253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274" y="365"/>
                    <a:pt x="366" y="274"/>
                    <a:pt x="366" y="183"/>
                  </a:cubicBezTo>
                  <a:cubicBezTo>
                    <a:pt x="366" y="61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1526345" y="4595958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83" y="1"/>
                  </a:moveTo>
                  <a:cubicBezTo>
                    <a:pt x="92" y="1"/>
                    <a:pt x="0" y="61"/>
                    <a:pt x="0" y="183"/>
                  </a:cubicBezTo>
                  <a:cubicBezTo>
                    <a:pt x="0" y="274"/>
                    <a:pt x="92" y="365"/>
                    <a:pt x="18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61"/>
                    <a:pt x="304" y="1"/>
                    <a:pt x="18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635259" y="4899939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04"/>
                    <a:pt x="92" y="395"/>
                    <a:pt x="183" y="395"/>
                  </a:cubicBezTo>
                  <a:cubicBezTo>
                    <a:pt x="274" y="395"/>
                    <a:pt x="365" y="304"/>
                    <a:pt x="365" y="213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413541" y="3430070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74"/>
                    <a:pt x="92" y="365"/>
                    <a:pt x="213" y="365"/>
                  </a:cubicBezTo>
                  <a:cubicBezTo>
                    <a:pt x="304" y="365"/>
                    <a:pt x="396" y="274"/>
                    <a:pt x="396" y="183"/>
                  </a:cubicBezTo>
                  <a:cubicBezTo>
                    <a:pt x="396" y="92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8424888" y="4381534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7745143" y="4712399"/>
              <a:ext cx="22946" cy="22055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381" y="1"/>
                  </a:moveTo>
                  <a:cubicBezTo>
                    <a:pt x="366" y="1"/>
                    <a:pt x="350" y="2"/>
                    <a:pt x="335" y="5"/>
                  </a:cubicBezTo>
                  <a:cubicBezTo>
                    <a:pt x="152" y="5"/>
                    <a:pt x="0" y="126"/>
                    <a:pt x="0" y="339"/>
                  </a:cubicBezTo>
                  <a:cubicBezTo>
                    <a:pt x="0" y="491"/>
                    <a:pt x="152" y="643"/>
                    <a:pt x="335" y="643"/>
                  </a:cubicBezTo>
                  <a:cubicBezTo>
                    <a:pt x="517" y="643"/>
                    <a:pt x="669" y="522"/>
                    <a:pt x="669" y="339"/>
                  </a:cubicBezTo>
                  <a:cubicBezTo>
                    <a:pt x="669" y="145"/>
                    <a:pt x="542" y="1"/>
                    <a:pt x="381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970474" y="4658425"/>
              <a:ext cx="22912" cy="22912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34" y="669"/>
                  </a:cubicBezTo>
                  <a:cubicBezTo>
                    <a:pt x="547" y="669"/>
                    <a:pt x="669" y="517"/>
                    <a:pt x="669" y="335"/>
                  </a:cubicBezTo>
                  <a:cubicBezTo>
                    <a:pt x="669" y="152"/>
                    <a:pt x="547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2298763" y="4984256"/>
              <a:ext cx="12500" cy="12500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0"/>
                  </a:moveTo>
                  <a:cubicBezTo>
                    <a:pt x="91" y="0"/>
                    <a:pt x="0" y="61"/>
                    <a:pt x="0" y="182"/>
                  </a:cubicBezTo>
                  <a:cubicBezTo>
                    <a:pt x="0" y="274"/>
                    <a:pt x="91" y="365"/>
                    <a:pt x="182" y="365"/>
                  </a:cubicBezTo>
                  <a:cubicBezTo>
                    <a:pt x="304" y="365"/>
                    <a:pt x="365" y="274"/>
                    <a:pt x="365" y="182"/>
                  </a:cubicBezTo>
                  <a:cubicBezTo>
                    <a:pt x="365" y="6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1578401" y="4862437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92"/>
                    <a:pt x="0" y="183"/>
                  </a:cubicBezTo>
                  <a:cubicBezTo>
                    <a:pt x="0" y="305"/>
                    <a:pt x="91" y="366"/>
                    <a:pt x="213" y="366"/>
                  </a:cubicBezTo>
                  <a:cubicBezTo>
                    <a:pt x="304" y="366"/>
                    <a:pt x="395" y="305"/>
                    <a:pt x="395" y="18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2117628" y="5031072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1"/>
                  </a:moveTo>
                  <a:cubicBezTo>
                    <a:pt x="91" y="1"/>
                    <a:pt x="0" y="62"/>
                    <a:pt x="0" y="183"/>
                  </a:cubicBezTo>
                  <a:cubicBezTo>
                    <a:pt x="0" y="274"/>
                    <a:pt x="91" y="366"/>
                    <a:pt x="213" y="366"/>
                  </a:cubicBezTo>
                  <a:cubicBezTo>
                    <a:pt x="304" y="366"/>
                    <a:pt x="395" y="274"/>
                    <a:pt x="395" y="183"/>
                  </a:cubicBezTo>
                  <a:cubicBezTo>
                    <a:pt x="395" y="6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2418458" y="5072717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7" y="669"/>
                    <a:pt x="669" y="517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3427150" y="5120595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8" y="670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8152175" y="4661542"/>
              <a:ext cx="12500" cy="12535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2" y="0"/>
                  </a:moveTo>
                  <a:cubicBezTo>
                    <a:pt x="91" y="0"/>
                    <a:pt x="0" y="92"/>
                    <a:pt x="0" y="183"/>
                  </a:cubicBezTo>
                  <a:cubicBezTo>
                    <a:pt x="0" y="304"/>
                    <a:pt x="91" y="365"/>
                    <a:pt x="182" y="365"/>
                  </a:cubicBezTo>
                  <a:cubicBezTo>
                    <a:pt x="304" y="365"/>
                    <a:pt x="365" y="304"/>
                    <a:pt x="365" y="183"/>
                  </a:cubicBezTo>
                  <a:cubicBezTo>
                    <a:pt x="365" y="92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9119221" y="4245161"/>
              <a:ext cx="12535" cy="12500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5" y="274"/>
                    <a:pt x="365" y="183"/>
                  </a:cubicBezTo>
                  <a:cubicBezTo>
                    <a:pt x="365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8573761" y="4660514"/>
              <a:ext cx="12535" cy="12500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0" y="61"/>
                    <a:pt x="0" y="182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6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9238951" y="3549765"/>
              <a:ext cx="46851" cy="45857"/>
            </a:xfrm>
            <a:custGeom>
              <a:avLst/>
              <a:gdLst/>
              <a:ahLst/>
              <a:cxnLst/>
              <a:rect l="l" t="t" r="r" b="b"/>
              <a:pathLst>
                <a:path w="1368" h="1339" extrusionOk="0">
                  <a:moveTo>
                    <a:pt x="69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38"/>
                    <a:pt x="699" y="1338"/>
                  </a:cubicBezTo>
                  <a:cubicBezTo>
                    <a:pt x="1064" y="1338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9087988" y="4949906"/>
              <a:ext cx="22946" cy="22912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69"/>
                    <a:pt x="335" y="669"/>
                  </a:cubicBezTo>
                  <a:cubicBezTo>
                    <a:pt x="518" y="669"/>
                    <a:pt x="670" y="517"/>
                    <a:pt x="670" y="334"/>
                  </a:cubicBezTo>
                  <a:cubicBezTo>
                    <a:pt x="670" y="15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8825686" y="4731270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2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2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8266664" y="5006106"/>
              <a:ext cx="13562" cy="12535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213" y="0"/>
                  </a:moveTo>
                  <a:cubicBezTo>
                    <a:pt x="92" y="0"/>
                    <a:pt x="1" y="61"/>
                    <a:pt x="1" y="183"/>
                  </a:cubicBezTo>
                  <a:cubicBezTo>
                    <a:pt x="1" y="274"/>
                    <a:pt x="92" y="365"/>
                    <a:pt x="213" y="365"/>
                  </a:cubicBezTo>
                  <a:cubicBezTo>
                    <a:pt x="305" y="365"/>
                    <a:pt x="396" y="274"/>
                    <a:pt x="396" y="183"/>
                  </a:cubicBezTo>
                  <a:cubicBezTo>
                    <a:pt x="396" y="61"/>
                    <a:pt x="305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880259" y="5001928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69"/>
                    <a:pt x="335" y="669"/>
                  </a:cubicBezTo>
                  <a:cubicBezTo>
                    <a:pt x="518" y="669"/>
                    <a:pt x="670" y="518"/>
                    <a:pt x="670" y="33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3009741" y="4930111"/>
              <a:ext cx="12535" cy="13562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3664519" y="4639692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3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2872340" y="4887438"/>
              <a:ext cx="12500" cy="13562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2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04"/>
                    <a:pt x="91" y="395"/>
                    <a:pt x="182" y="395"/>
                  </a:cubicBezTo>
                  <a:cubicBezTo>
                    <a:pt x="304" y="395"/>
                    <a:pt x="365" y="304"/>
                    <a:pt x="365" y="213"/>
                  </a:cubicBezTo>
                  <a:cubicBezTo>
                    <a:pt x="365" y="91"/>
                    <a:pt x="304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4584715" y="4807265"/>
              <a:ext cx="45857" cy="4585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275" y="1"/>
                    <a:pt x="1" y="274"/>
                    <a:pt x="1" y="670"/>
                  </a:cubicBezTo>
                  <a:cubicBezTo>
                    <a:pt x="1" y="1034"/>
                    <a:pt x="275" y="1338"/>
                    <a:pt x="670" y="1338"/>
                  </a:cubicBezTo>
                  <a:cubicBezTo>
                    <a:pt x="1034" y="1338"/>
                    <a:pt x="1338" y="1034"/>
                    <a:pt x="1338" y="670"/>
                  </a:cubicBezTo>
                  <a:cubicBezTo>
                    <a:pt x="1338" y="274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3842504" y="4588663"/>
              <a:ext cx="45857" cy="4585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70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70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5542447" y="4636541"/>
              <a:ext cx="22912" cy="22946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70"/>
                    <a:pt x="334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4485843" y="4584519"/>
              <a:ext cx="13562" cy="12500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183" y="0"/>
                  </a:moveTo>
                  <a:cubicBezTo>
                    <a:pt x="92" y="0"/>
                    <a:pt x="0" y="91"/>
                    <a:pt x="0" y="183"/>
                  </a:cubicBezTo>
                  <a:cubicBezTo>
                    <a:pt x="0" y="304"/>
                    <a:pt x="92" y="365"/>
                    <a:pt x="183" y="365"/>
                  </a:cubicBezTo>
                  <a:cubicBezTo>
                    <a:pt x="304" y="365"/>
                    <a:pt x="396" y="304"/>
                    <a:pt x="396" y="183"/>
                  </a:cubicBezTo>
                  <a:cubicBezTo>
                    <a:pt x="396" y="91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4117340" y="4989461"/>
              <a:ext cx="22912" cy="22912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389683" y="4617808"/>
              <a:ext cx="22946" cy="22946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70"/>
                    <a:pt x="335" y="670"/>
                  </a:cubicBezTo>
                  <a:cubicBezTo>
                    <a:pt x="517" y="670"/>
                    <a:pt x="669" y="518"/>
                    <a:pt x="669" y="335"/>
                  </a:cubicBezTo>
                  <a:cubicBezTo>
                    <a:pt x="66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13"/>
          <p:cNvGrpSpPr/>
          <p:nvPr/>
        </p:nvGrpSpPr>
        <p:grpSpPr>
          <a:xfrm>
            <a:off x="286940" y="634230"/>
            <a:ext cx="8670261" cy="3888338"/>
            <a:chOff x="286940" y="634230"/>
            <a:chExt cx="8670261" cy="3888338"/>
          </a:xfrm>
        </p:grpSpPr>
        <p:grpSp>
          <p:nvGrpSpPr>
            <p:cNvPr id="1906" name="Google Shape;1906;p13"/>
            <p:cNvGrpSpPr/>
            <p:nvPr/>
          </p:nvGrpSpPr>
          <p:grpSpPr>
            <a:xfrm>
              <a:off x="286940" y="634230"/>
              <a:ext cx="383511" cy="383488"/>
              <a:chOff x="-25134800" y="-6360725"/>
              <a:chExt cx="424050" cy="424025"/>
            </a:xfrm>
          </p:grpSpPr>
          <p:sp>
            <p:nvSpPr>
              <p:cNvPr id="1907" name="Google Shape;1907;p13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3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3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3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1" name="Google Shape;1911;p13"/>
            <p:cNvGrpSpPr/>
            <p:nvPr/>
          </p:nvGrpSpPr>
          <p:grpSpPr>
            <a:xfrm>
              <a:off x="8573690" y="4139080"/>
              <a:ext cx="383511" cy="383488"/>
              <a:chOff x="-25134800" y="-6360725"/>
              <a:chExt cx="424050" cy="424025"/>
            </a:xfrm>
          </p:grpSpPr>
          <p:sp>
            <p:nvSpPr>
              <p:cNvPr id="1912" name="Google Shape;1912;p13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6" name="Google Shape;489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7" name="Google Shape;4897;p32"/>
          <p:cNvSpPr/>
          <p:nvPr/>
        </p:nvSpPr>
        <p:spPr>
          <a:xfrm>
            <a:off x="1507612" y="5129705"/>
            <a:ext cx="13562" cy="12809"/>
          </a:xfrm>
          <a:custGeom>
            <a:avLst/>
            <a:gdLst/>
            <a:ahLst/>
            <a:cxnLst/>
            <a:rect l="l" t="t" r="r" b="b"/>
            <a:pathLst>
              <a:path w="396" h="374" extrusionOk="0">
                <a:moveTo>
                  <a:pt x="193" y="1"/>
                </a:moveTo>
                <a:cubicBezTo>
                  <a:pt x="113" y="1"/>
                  <a:pt x="31" y="55"/>
                  <a:pt x="31" y="130"/>
                </a:cubicBezTo>
                <a:cubicBezTo>
                  <a:pt x="0" y="252"/>
                  <a:pt x="61" y="343"/>
                  <a:pt x="183" y="373"/>
                </a:cubicBezTo>
                <a:cubicBezTo>
                  <a:pt x="274" y="373"/>
                  <a:pt x="365" y="312"/>
                  <a:pt x="395" y="221"/>
                </a:cubicBezTo>
                <a:cubicBezTo>
                  <a:pt x="395" y="130"/>
                  <a:pt x="335" y="8"/>
                  <a:pt x="243" y="8"/>
                </a:cubicBezTo>
                <a:cubicBezTo>
                  <a:pt x="227" y="3"/>
                  <a:pt x="210" y="1"/>
                  <a:pt x="193" y="1"/>
                </a:cubicBezTo>
                <a:close/>
              </a:path>
            </a:pathLst>
          </a:custGeom>
          <a:solidFill>
            <a:srgbClr val="FFFFFF">
              <a:alpha val="43400"/>
            </a:srgbClr>
          </a:solidFill>
          <a:ln>
            <a:noFill/>
          </a:ln>
          <a:effectLst>
            <a:outerShdw blurRad="114300" algn="bl" rotWithShape="0">
              <a:srgbClr val="FFFF9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8" name="Google Shape;4898;p32"/>
          <p:cNvGrpSpPr/>
          <p:nvPr/>
        </p:nvGrpSpPr>
        <p:grpSpPr>
          <a:xfrm>
            <a:off x="-50524" y="76280"/>
            <a:ext cx="9353198" cy="5143461"/>
            <a:chOff x="76476" y="76280"/>
            <a:chExt cx="9353198" cy="5143461"/>
          </a:xfrm>
        </p:grpSpPr>
        <p:grpSp>
          <p:nvGrpSpPr>
            <p:cNvPr id="4899" name="Google Shape;4899;p32"/>
            <p:cNvGrpSpPr/>
            <p:nvPr/>
          </p:nvGrpSpPr>
          <p:grpSpPr>
            <a:xfrm>
              <a:off x="76476" y="76280"/>
              <a:ext cx="9353198" cy="5143461"/>
              <a:chOff x="276" y="80"/>
              <a:chExt cx="9353198" cy="5143461"/>
            </a:xfrm>
          </p:grpSpPr>
          <p:grpSp>
            <p:nvGrpSpPr>
              <p:cNvPr id="4900" name="Google Shape;4900;p32"/>
              <p:cNvGrpSpPr/>
              <p:nvPr/>
            </p:nvGrpSpPr>
            <p:grpSpPr>
              <a:xfrm>
                <a:off x="276" y="80"/>
                <a:ext cx="9353198" cy="5143461"/>
                <a:chOff x="-26474475" y="-7233075"/>
                <a:chExt cx="6827650" cy="3754625"/>
              </a:xfrm>
            </p:grpSpPr>
            <p:sp>
              <p:nvSpPr>
                <p:cNvPr id="4901" name="Google Shape;4901;p32"/>
                <p:cNvSpPr/>
                <p:nvPr/>
              </p:nvSpPr>
              <p:spPr>
                <a:xfrm>
                  <a:off x="-26135575" y="-70074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32"/>
                <p:cNvSpPr/>
                <p:nvPr/>
              </p:nvSpPr>
              <p:spPr>
                <a:xfrm>
                  <a:off x="-25650750" y="-690405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8" y="1034"/>
                        <a:pt x="1338" y="669"/>
                      </a:cubicBezTo>
                      <a:cubicBezTo>
                        <a:pt x="1338" y="304"/>
                        <a:pt x="106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32"/>
                <p:cNvSpPr/>
                <p:nvPr/>
              </p:nvSpPr>
              <p:spPr>
                <a:xfrm>
                  <a:off x="-26473725" y="-7198125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69" y="0"/>
                      </a:moveTo>
                      <a:cubicBezTo>
                        <a:pt x="274" y="0"/>
                        <a:pt x="1" y="304"/>
                        <a:pt x="1" y="669"/>
                      </a:cubicBezTo>
                      <a:cubicBezTo>
                        <a:pt x="1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32"/>
                <p:cNvSpPr/>
                <p:nvPr/>
              </p:nvSpPr>
              <p:spPr>
                <a:xfrm>
                  <a:off x="-24429600" y="-69519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32"/>
                <p:cNvSpPr/>
                <p:nvPr/>
              </p:nvSpPr>
              <p:spPr>
                <a:xfrm>
                  <a:off x="-25947125" y="-712517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4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32"/>
                <p:cNvSpPr/>
                <p:nvPr/>
              </p:nvSpPr>
              <p:spPr>
                <a:xfrm>
                  <a:off x="-25602125" y="-7167825"/>
                  <a:ext cx="1675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3" extrusionOk="0">
                      <a:moveTo>
                        <a:pt x="381" y="0"/>
                      </a:moveTo>
                      <a:cubicBezTo>
                        <a:pt x="366" y="0"/>
                        <a:pt x="351" y="1"/>
                        <a:pt x="335" y="4"/>
                      </a:cubicBezTo>
                      <a:cubicBezTo>
                        <a:pt x="153" y="4"/>
                        <a:pt x="1" y="126"/>
                        <a:pt x="1" y="338"/>
                      </a:cubicBezTo>
                      <a:cubicBezTo>
                        <a:pt x="1" y="521"/>
                        <a:pt x="153" y="673"/>
                        <a:pt x="335" y="673"/>
                      </a:cubicBezTo>
                      <a:cubicBezTo>
                        <a:pt x="517" y="673"/>
                        <a:pt x="669" y="521"/>
                        <a:pt x="669" y="338"/>
                      </a:cubicBezTo>
                      <a:cubicBezTo>
                        <a:pt x="669" y="144"/>
                        <a:pt x="54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32"/>
                <p:cNvSpPr/>
                <p:nvPr/>
              </p:nvSpPr>
              <p:spPr>
                <a:xfrm>
                  <a:off x="-25950150" y="-6654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32"/>
                <p:cNvSpPr/>
                <p:nvPr/>
              </p:nvSpPr>
              <p:spPr>
                <a:xfrm>
                  <a:off x="-25775375" y="-65529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213"/>
                      </a:cubicBezTo>
                      <a:cubicBezTo>
                        <a:pt x="0" y="304"/>
                        <a:pt x="92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32"/>
                <p:cNvSpPr/>
                <p:nvPr/>
              </p:nvSpPr>
              <p:spPr>
                <a:xfrm>
                  <a:off x="-25520050" y="-67072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32"/>
                <p:cNvSpPr/>
                <p:nvPr/>
              </p:nvSpPr>
              <p:spPr>
                <a:xfrm>
                  <a:off x="-25625675" y="-6603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32"/>
                <p:cNvSpPr/>
                <p:nvPr/>
              </p:nvSpPr>
              <p:spPr>
                <a:xfrm>
                  <a:off x="-25683425" y="-65233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6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32"/>
                <p:cNvSpPr/>
                <p:nvPr/>
              </p:nvSpPr>
              <p:spPr>
                <a:xfrm>
                  <a:off x="-25678100" y="-665330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182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32"/>
                <p:cNvSpPr/>
                <p:nvPr/>
              </p:nvSpPr>
              <p:spPr>
                <a:xfrm>
                  <a:off x="-26167475" y="-63577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22" y="1"/>
                        <a:pt x="0" y="153"/>
                        <a:pt x="0" y="335"/>
                      </a:cubicBezTo>
                      <a:cubicBezTo>
                        <a:pt x="0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32"/>
                <p:cNvSpPr/>
                <p:nvPr/>
              </p:nvSpPr>
              <p:spPr>
                <a:xfrm>
                  <a:off x="-24824750" y="-7192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8" y="669"/>
                        <a:pt x="669" y="517"/>
                        <a:pt x="669" y="334"/>
                      </a:cubicBezTo>
                      <a:cubicBezTo>
                        <a:pt x="669" y="152"/>
                        <a:pt x="54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32"/>
                <p:cNvSpPr/>
                <p:nvPr/>
              </p:nvSpPr>
              <p:spPr>
                <a:xfrm>
                  <a:off x="-26144675" y="-576422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7" y="1034"/>
                        <a:pt x="1337" y="669"/>
                      </a:cubicBezTo>
                      <a:cubicBezTo>
                        <a:pt x="1337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32"/>
                <p:cNvSpPr/>
                <p:nvPr/>
              </p:nvSpPr>
              <p:spPr>
                <a:xfrm>
                  <a:off x="-26271600" y="-4885025"/>
                  <a:ext cx="3347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69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670" y="1368"/>
                      </a:cubicBezTo>
                      <a:cubicBezTo>
                        <a:pt x="1034" y="1368"/>
                        <a:pt x="1338" y="1064"/>
                        <a:pt x="1338" y="69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32"/>
                <p:cNvSpPr/>
                <p:nvPr/>
              </p:nvSpPr>
              <p:spPr>
                <a:xfrm>
                  <a:off x="-24931150" y="-6175325"/>
                  <a:ext cx="3422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6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65"/>
                        <a:pt x="305" y="1368"/>
                        <a:pt x="670" y="1368"/>
                      </a:cubicBezTo>
                      <a:cubicBezTo>
                        <a:pt x="1065" y="1368"/>
                        <a:pt x="1369" y="1065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32"/>
                <p:cNvSpPr/>
                <p:nvPr/>
              </p:nvSpPr>
              <p:spPr>
                <a:xfrm>
                  <a:off x="-23811825" y="-663050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4" y="1"/>
                        <a:pt x="1" y="305"/>
                        <a:pt x="1" y="669"/>
                      </a:cubicBezTo>
                      <a:cubicBezTo>
                        <a:pt x="1" y="1034"/>
                        <a:pt x="274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32"/>
                <p:cNvSpPr/>
                <p:nvPr/>
              </p:nvSpPr>
              <p:spPr>
                <a:xfrm>
                  <a:off x="-25250300" y="-65947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69" y="517"/>
                        <a:pt x="669" y="335"/>
                      </a:cubicBezTo>
                      <a:cubicBezTo>
                        <a:pt x="669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32"/>
                <p:cNvSpPr/>
                <p:nvPr/>
              </p:nvSpPr>
              <p:spPr>
                <a:xfrm>
                  <a:off x="-26474475" y="-58387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32"/>
                <p:cNvSpPr/>
                <p:nvPr/>
              </p:nvSpPr>
              <p:spPr>
                <a:xfrm>
                  <a:off x="-25328550" y="-61221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32"/>
                <p:cNvSpPr/>
                <p:nvPr/>
              </p:nvSpPr>
              <p:spPr>
                <a:xfrm>
                  <a:off x="-25074000" y="-55636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32"/>
                <p:cNvSpPr/>
                <p:nvPr/>
              </p:nvSpPr>
              <p:spPr>
                <a:xfrm>
                  <a:off x="-25676600" y="-5609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32"/>
                <p:cNvSpPr/>
                <p:nvPr/>
              </p:nvSpPr>
              <p:spPr>
                <a:xfrm>
                  <a:off x="-26436475" y="-65666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32"/>
                <p:cNvSpPr/>
                <p:nvPr/>
              </p:nvSpPr>
              <p:spPr>
                <a:xfrm>
                  <a:off x="-25570200" y="-53227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32"/>
                <p:cNvSpPr/>
                <p:nvPr/>
              </p:nvSpPr>
              <p:spPr>
                <a:xfrm>
                  <a:off x="-25501825" y="-55066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305" y="366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32"/>
                <p:cNvSpPr/>
                <p:nvPr/>
              </p:nvSpPr>
              <p:spPr>
                <a:xfrm>
                  <a:off x="-25246500" y="-5660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3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32"/>
                <p:cNvSpPr/>
                <p:nvPr/>
              </p:nvSpPr>
              <p:spPr>
                <a:xfrm>
                  <a:off x="-24762450" y="-60218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32"/>
                <p:cNvSpPr/>
                <p:nvPr/>
              </p:nvSpPr>
              <p:spPr>
                <a:xfrm>
                  <a:off x="-25352125" y="-55575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32"/>
                <p:cNvSpPr/>
                <p:nvPr/>
              </p:nvSpPr>
              <p:spPr>
                <a:xfrm>
                  <a:off x="-25273100" y="-5359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6" y="304"/>
                        <a:pt x="366" y="21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32"/>
                <p:cNvSpPr/>
                <p:nvPr/>
              </p:nvSpPr>
              <p:spPr>
                <a:xfrm>
                  <a:off x="-24965325" y="-536072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5"/>
                        <a:pt x="183" y="365"/>
                      </a:cubicBezTo>
                      <a:cubicBezTo>
                        <a:pt x="274" y="365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32"/>
                <p:cNvSpPr/>
                <p:nvPr/>
              </p:nvSpPr>
              <p:spPr>
                <a:xfrm>
                  <a:off x="-24316375" y="-5587175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214"/>
                      </a:cubicBezTo>
                      <a:cubicBezTo>
                        <a:pt x="0" y="305"/>
                        <a:pt x="91" y="396"/>
                        <a:pt x="182" y="396"/>
                      </a:cubicBezTo>
                      <a:cubicBezTo>
                        <a:pt x="304" y="396"/>
                        <a:pt x="395" y="305"/>
                        <a:pt x="395" y="214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32"/>
                <p:cNvSpPr/>
                <p:nvPr/>
              </p:nvSpPr>
              <p:spPr>
                <a:xfrm>
                  <a:off x="-25409875" y="-54777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274" y="39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32"/>
                <p:cNvSpPr/>
                <p:nvPr/>
              </p:nvSpPr>
              <p:spPr>
                <a:xfrm>
                  <a:off x="-24947850" y="-51114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32"/>
                <p:cNvSpPr/>
                <p:nvPr/>
              </p:nvSpPr>
              <p:spPr>
                <a:xfrm>
                  <a:off x="-25404550" y="-56076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4" y="0"/>
                      </a:moveTo>
                      <a:cubicBezTo>
                        <a:pt x="122" y="0"/>
                        <a:pt x="31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69" y="370"/>
                        <a:pt x="186" y="373"/>
                        <a:pt x="203" y="373"/>
                      </a:cubicBezTo>
                      <a:cubicBezTo>
                        <a:pt x="283" y="373"/>
                        <a:pt x="365" y="318"/>
                        <a:pt x="365" y="243"/>
                      </a:cubicBezTo>
                      <a:cubicBezTo>
                        <a:pt x="396" y="122"/>
                        <a:pt x="335" y="31"/>
                        <a:pt x="24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32"/>
                <p:cNvSpPr/>
                <p:nvPr/>
              </p:nvSpPr>
              <p:spPr>
                <a:xfrm>
                  <a:off x="-25526900" y="-49306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274"/>
                        <a:pt x="92" y="365"/>
                        <a:pt x="214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9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32"/>
                <p:cNvSpPr/>
                <p:nvPr/>
              </p:nvSpPr>
              <p:spPr>
                <a:xfrm>
                  <a:off x="-25688000" y="-60043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274" y="39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32"/>
                <p:cNvSpPr/>
                <p:nvPr/>
              </p:nvSpPr>
              <p:spPr>
                <a:xfrm>
                  <a:off x="-25390125" y="-58934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6" y="304"/>
                        <a:pt x="366" y="21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32"/>
                <p:cNvSpPr/>
                <p:nvPr/>
              </p:nvSpPr>
              <p:spPr>
                <a:xfrm>
                  <a:off x="-26015500" y="-5917725"/>
                  <a:ext cx="99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32"/>
                <p:cNvSpPr/>
                <p:nvPr/>
              </p:nvSpPr>
              <p:spPr>
                <a:xfrm>
                  <a:off x="-26460800" y="-49655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32"/>
                <p:cNvSpPr/>
                <p:nvPr/>
              </p:nvSpPr>
              <p:spPr>
                <a:xfrm>
                  <a:off x="-26115050" y="-49944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32"/>
                <p:cNvSpPr/>
                <p:nvPr/>
              </p:nvSpPr>
              <p:spPr>
                <a:xfrm>
                  <a:off x="-25893925" y="-53113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32"/>
                <p:cNvSpPr/>
                <p:nvPr/>
              </p:nvSpPr>
              <p:spPr>
                <a:xfrm>
                  <a:off x="-26059575" y="-4629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32"/>
                <p:cNvSpPr/>
                <p:nvPr/>
              </p:nvSpPr>
              <p:spPr>
                <a:xfrm>
                  <a:off x="-24055750" y="-7007400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32"/>
                <p:cNvSpPr/>
                <p:nvPr/>
              </p:nvSpPr>
              <p:spPr>
                <a:xfrm>
                  <a:off x="-23144625" y="-702032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274" y="1"/>
                        <a:pt x="0" y="305"/>
                        <a:pt x="0" y="670"/>
                      </a:cubicBezTo>
                      <a:cubicBezTo>
                        <a:pt x="0" y="1034"/>
                        <a:pt x="27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32"/>
                <p:cNvSpPr/>
                <p:nvPr/>
              </p:nvSpPr>
              <p:spPr>
                <a:xfrm>
                  <a:off x="-24394650" y="-7198125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32"/>
                <p:cNvSpPr/>
                <p:nvPr/>
              </p:nvSpPr>
              <p:spPr>
                <a:xfrm>
                  <a:off x="-22349775" y="-69519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274" y="0"/>
                        <a:pt x="0" y="304"/>
                        <a:pt x="0" y="669"/>
                      </a:cubicBezTo>
                      <a:cubicBezTo>
                        <a:pt x="0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32"/>
                <p:cNvSpPr/>
                <p:nvPr/>
              </p:nvSpPr>
              <p:spPr>
                <a:xfrm>
                  <a:off x="-23867300" y="-71244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2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22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32"/>
                <p:cNvSpPr/>
                <p:nvPr/>
              </p:nvSpPr>
              <p:spPr>
                <a:xfrm>
                  <a:off x="-23522300" y="-716772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2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32"/>
                <p:cNvSpPr/>
                <p:nvPr/>
              </p:nvSpPr>
              <p:spPr>
                <a:xfrm>
                  <a:off x="-23870325" y="-6654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32"/>
                <p:cNvSpPr/>
                <p:nvPr/>
              </p:nvSpPr>
              <p:spPr>
                <a:xfrm>
                  <a:off x="-24111225" y="-61198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32"/>
                <p:cNvSpPr/>
                <p:nvPr/>
              </p:nvSpPr>
              <p:spPr>
                <a:xfrm>
                  <a:off x="-23440225" y="-67072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32"/>
                <p:cNvSpPr/>
                <p:nvPr/>
              </p:nvSpPr>
              <p:spPr>
                <a:xfrm>
                  <a:off x="-23545850" y="-6603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32"/>
                <p:cNvSpPr/>
                <p:nvPr/>
              </p:nvSpPr>
              <p:spPr>
                <a:xfrm>
                  <a:off x="-23603600" y="-65233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61"/>
                        <a:pt x="0" y="183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32"/>
                <p:cNvSpPr/>
                <p:nvPr/>
              </p:nvSpPr>
              <p:spPr>
                <a:xfrm>
                  <a:off x="-24799675" y="-65993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6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32"/>
                <p:cNvSpPr/>
                <p:nvPr/>
              </p:nvSpPr>
              <p:spPr>
                <a:xfrm>
                  <a:off x="-24088425" y="-63577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32"/>
                <p:cNvSpPr/>
                <p:nvPr/>
              </p:nvSpPr>
              <p:spPr>
                <a:xfrm>
                  <a:off x="-22744925" y="-7192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8" name="Google Shape;4958;p32"/>
                <p:cNvSpPr/>
                <p:nvPr/>
              </p:nvSpPr>
              <p:spPr>
                <a:xfrm>
                  <a:off x="-24051950" y="-52718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69"/>
                      </a:cubicBezTo>
                      <a:cubicBezTo>
                        <a:pt x="1" y="1033"/>
                        <a:pt x="305" y="1337"/>
                        <a:pt x="670" y="1337"/>
                      </a:cubicBezTo>
                      <a:cubicBezTo>
                        <a:pt x="1065" y="1337"/>
                        <a:pt x="1369" y="1064"/>
                        <a:pt x="1369" y="669"/>
                      </a:cubicBezTo>
                      <a:cubicBezTo>
                        <a:pt x="1369" y="304"/>
                        <a:pt x="1065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32"/>
                <p:cNvSpPr/>
                <p:nvPr/>
              </p:nvSpPr>
              <p:spPr>
                <a:xfrm>
                  <a:off x="-24448600" y="-5201150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69" y="1338"/>
                      </a:cubicBezTo>
                      <a:cubicBezTo>
                        <a:pt x="1034" y="1338"/>
                        <a:pt x="1338" y="1065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32"/>
                <p:cNvSpPr/>
                <p:nvPr/>
              </p:nvSpPr>
              <p:spPr>
                <a:xfrm>
                  <a:off x="-25061850" y="-45218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700" y="0"/>
                      </a:moveTo>
                      <a:cubicBezTo>
                        <a:pt x="305" y="0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70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1" name="Google Shape;4961;p32"/>
                <p:cNvSpPr/>
                <p:nvPr/>
              </p:nvSpPr>
              <p:spPr>
                <a:xfrm>
                  <a:off x="-21732750" y="-66305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69" y="1"/>
                      </a:moveTo>
                      <a:cubicBezTo>
                        <a:pt x="304" y="1"/>
                        <a:pt x="1" y="305"/>
                        <a:pt x="1" y="669"/>
                      </a:cubicBezTo>
                      <a:cubicBezTo>
                        <a:pt x="1" y="1034"/>
                        <a:pt x="304" y="1338"/>
                        <a:pt x="66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32"/>
                <p:cNvSpPr/>
                <p:nvPr/>
              </p:nvSpPr>
              <p:spPr>
                <a:xfrm>
                  <a:off x="-22994175" y="-66517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32"/>
                <p:cNvSpPr/>
                <p:nvPr/>
              </p:nvSpPr>
              <p:spPr>
                <a:xfrm>
                  <a:off x="-24394650" y="-58387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32"/>
                <p:cNvSpPr/>
                <p:nvPr/>
              </p:nvSpPr>
              <p:spPr>
                <a:xfrm>
                  <a:off x="-23554200" y="-62900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32"/>
                <p:cNvSpPr/>
                <p:nvPr/>
              </p:nvSpPr>
              <p:spPr>
                <a:xfrm>
                  <a:off x="-22462250" y="-604385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32"/>
                <p:cNvSpPr/>
                <p:nvPr/>
              </p:nvSpPr>
              <p:spPr>
                <a:xfrm>
                  <a:off x="-23597525" y="-5609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32"/>
                <p:cNvSpPr/>
                <p:nvPr/>
              </p:nvSpPr>
              <p:spPr>
                <a:xfrm>
                  <a:off x="-24356650" y="-65666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p32"/>
                <p:cNvSpPr/>
                <p:nvPr/>
              </p:nvSpPr>
              <p:spPr>
                <a:xfrm>
                  <a:off x="-23676550" y="-5372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48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32"/>
                <p:cNvSpPr/>
                <p:nvPr/>
              </p:nvSpPr>
              <p:spPr>
                <a:xfrm>
                  <a:off x="-23422000" y="-55066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274" y="36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32"/>
                <p:cNvSpPr/>
                <p:nvPr/>
              </p:nvSpPr>
              <p:spPr>
                <a:xfrm>
                  <a:off x="-23166675" y="-5660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p32"/>
                <p:cNvSpPr/>
                <p:nvPr/>
              </p:nvSpPr>
              <p:spPr>
                <a:xfrm>
                  <a:off x="-22683375" y="-60218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32"/>
                <p:cNvSpPr/>
                <p:nvPr/>
              </p:nvSpPr>
              <p:spPr>
                <a:xfrm>
                  <a:off x="-22766975" y="-62953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5" y="365"/>
                        <a:pt x="366" y="274"/>
                        <a:pt x="366" y="183"/>
                      </a:cubicBezTo>
                      <a:cubicBezTo>
                        <a:pt x="366" y="6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32"/>
                <p:cNvSpPr/>
                <p:nvPr/>
              </p:nvSpPr>
              <p:spPr>
                <a:xfrm>
                  <a:off x="-23193275" y="-5359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5" y="395"/>
                        <a:pt x="366" y="304"/>
                        <a:pt x="366" y="213"/>
                      </a:cubicBezTo>
                      <a:cubicBezTo>
                        <a:pt x="366" y="9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32"/>
                <p:cNvSpPr/>
                <p:nvPr/>
              </p:nvSpPr>
              <p:spPr>
                <a:xfrm>
                  <a:off x="-22220600" y="-63957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32"/>
                <p:cNvSpPr/>
                <p:nvPr/>
              </p:nvSpPr>
              <p:spPr>
                <a:xfrm>
                  <a:off x="-22236550" y="-5587175"/>
                  <a:ext cx="91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7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4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4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32"/>
                <p:cNvSpPr/>
                <p:nvPr/>
              </p:nvSpPr>
              <p:spPr>
                <a:xfrm>
                  <a:off x="-23735825" y="-47657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32"/>
                <p:cNvSpPr/>
                <p:nvPr/>
              </p:nvSpPr>
              <p:spPr>
                <a:xfrm>
                  <a:off x="-23165900" y="-5045375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32"/>
                <p:cNvSpPr/>
                <p:nvPr/>
              </p:nvSpPr>
              <p:spPr>
                <a:xfrm>
                  <a:off x="-25650000" y="-70036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32"/>
                <p:cNvSpPr/>
                <p:nvPr/>
              </p:nvSpPr>
              <p:spPr>
                <a:xfrm>
                  <a:off x="-22868800" y="-51114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66" y="304"/>
                        <a:pt x="366" y="18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32"/>
                <p:cNvSpPr/>
                <p:nvPr/>
              </p:nvSpPr>
              <p:spPr>
                <a:xfrm>
                  <a:off x="-22728975" y="-51844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32"/>
                <p:cNvSpPr/>
                <p:nvPr/>
              </p:nvSpPr>
              <p:spPr>
                <a:xfrm>
                  <a:off x="-22755575" y="-52725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32"/>
                <p:cNvSpPr/>
                <p:nvPr/>
              </p:nvSpPr>
              <p:spPr>
                <a:xfrm>
                  <a:off x="-23324725" y="-56076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13" y="0"/>
                      </a:moveTo>
                      <a:cubicBezTo>
                        <a:pt x="122" y="0"/>
                        <a:pt x="31" y="61"/>
                        <a:pt x="1" y="152"/>
                      </a:cubicBezTo>
                      <a:cubicBezTo>
                        <a:pt x="1" y="243"/>
                        <a:pt x="61" y="365"/>
                        <a:pt x="152" y="365"/>
                      </a:cubicBezTo>
                      <a:cubicBezTo>
                        <a:pt x="169" y="370"/>
                        <a:pt x="186" y="373"/>
                        <a:pt x="203" y="373"/>
                      </a:cubicBezTo>
                      <a:cubicBezTo>
                        <a:pt x="283" y="373"/>
                        <a:pt x="365" y="318"/>
                        <a:pt x="365" y="243"/>
                      </a:cubicBezTo>
                      <a:cubicBezTo>
                        <a:pt x="396" y="122"/>
                        <a:pt x="335" y="31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3" name="Google Shape;4983;p32"/>
                <p:cNvSpPr/>
                <p:nvPr/>
              </p:nvSpPr>
              <p:spPr>
                <a:xfrm>
                  <a:off x="-23792825" y="-47034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214" y="366"/>
                      </a:cubicBezTo>
                      <a:cubicBezTo>
                        <a:pt x="305" y="366"/>
                        <a:pt x="396" y="305"/>
                        <a:pt x="396" y="183"/>
                      </a:cubicBezTo>
                      <a:cubicBezTo>
                        <a:pt x="396" y="9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4" name="Google Shape;4984;p32"/>
                <p:cNvSpPr/>
                <p:nvPr/>
              </p:nvSpPr>
              <p:spPr>
                <a:xfrm>
                  <a:off x="-23608175" y="-60043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96"/>
                        <a:pt x="183" y="396"/>
                      </a:cubicBezTo>
                      <a:cubicBezTo>
                        <a:pt x="274" y="39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32"/>
                <p:cNvSpPr/>
                <p:nvPr/>
              </p:nvSpPr>
              <p:spPr>
                <a:xfrm>
                  <a:off x="-23310275" y="-58934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21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32"/>
                <p:cNvSpPr/>
                <p:nvPr/>
              </p:nvSpPr>
              <p:spPr>
                <a:xfrm>
                  <a:off x="-20737300" y="-63554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5"/>
                        <a:pt x="92" y="366"/>
                        <a:pt x="183" y="366"/>
                      </a:cubicBezTo>
                      <a:cubicBezTo>
                        <a:pt x="305" y="366"/>
                        <a:pt x="396" y="275"/>
                        <a:pt x="396" y="183"/>
                      </a:cubicBezTo>
                      <a:cubicBezTo>
                        <a:pt x="396" y="6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32"/>
                <p:cNvSpPr/>
                <p:nvPr/>
              </p:nvSpPr>
              <p:spPr>
                <a:xfrm>
                  <a:off x="-20481975" y="-65104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96" y="304"/>
                        <a:pt x="396" y="183"/>
                      </a:cubicBezTo>
                      <a:cubicBezTo>
                        <a:pt x="39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32"/>
                <p:cNvSpPr/>
                <p:nvPr/>
              </p:nvSpPr>
              <p:spPr>
                <a:xfrm>
                  <a:off x="-20508575" y="-6208750"/>
                  <a:ext cx="99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366" extrusionOk="0">
                      <a:moveTo>
                        <a:pt x="214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304"/>
                        <a:pt x="92" y="365"/>
                        <a:pt x="214" y="365"/>
                      </a:cubicBezTo>
                      <a:cubicBezTo>
                        <a:pt x="305" y="365"/>
                        <a:pt x="396" y="304"/>
                        <a:pt x="396" y="183"/>
                      </a:cubicBezTo>
                      <a:cubicBezTo>
                        <a:pt x="396" y="91"/>
                        <a:pt x="305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32"/>
                <p:cNvSpPr/>
                <p:nvPr/>
              </p:nvSpPr>
              <p:spPr>
                <a:xfrm>
                  <a:off x="-20640025" y="-6456675"/>
                  <a:ext cx="990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1" extrusionOk="0">
                      <a:moveTo>
                        <a:pt x="195" y="1"/>
                      </a:moveTo>
                      <a:cubicBezTo>
                        <a:pt x="114" y="1"/>
                        <a:pt x="31" y="60"/>
                        <a:pt x="31" y="160"/>
                      </a:cubicBezTo>
                      <a:cubicBezTo>
                        <a:pt x="1" y="252"/>
                        <a:pt x="61" y="343"/>
                        <a:pt x="152" y="373"/>
                      </a:cubicBezTo>
                      <a:cubicBezTo>
                        <a:pt x="173" y="378"/>
                        <a:pt x="193" y="381"/>
                        <a:pt x="212" y="381"/>
                      </a:cubicBezTo>
                      <a:cubicBezTo>
                        <a:pt x="304" y="381"/>
                        <a:pt x="370" y="322"/>
                        <a:pt x="396" y="221"/>
                      </a:cubicBezTo>
                      <a:cubicBezTo>
                        <a:pt x="396" y="130"/>
                        <a:pt x="335" y="39"/>
                        <a:pt x="244" y="8"/>
                      </a:cubicBezTo>
                      <a:cubicBezTo>
                        <a:pt x="228" y="3"/>
                        <a:pt x="21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32"/>
                <p:cNvSpPr/>
                <p:nvPr/>
              </p:nvSpPr>
              <p:spPr>
                <a:xfrm>
                  <a:off x="-20625575" y="-67422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32"/>
                <p:cNvSpPr/>
                <p:nvPr/>
              </p:nvSpPr>
              <p:spPr>
                <a:xfrm>
                  <a:off x="-23935675" y="-59177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32"/>
                <p:cNvSpPr/>
                <p:nvPr/>
              </p:nvSpPr>
              <p:spPr>
                <a:xfrm>
                  <a:off x="-20554150" y="-69922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32"/>
                <p:cNvSpPr/>
                <p:nvPr/>
              </p:nvSpPr>
              <p:spPr>
                <a:xfrm>
                  <a:off x="-20640025" y="-6156550"/>
                  <a:ext cx="36500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1326" extrusionOk="0">
                      <a:moveTo>
                        <a:pt x="739" y="0"/>
                      </a:moveTo>
                      <a:cubicBezTo>
                        <a:pt x="415" y="0"/>
                        <a:pt x="116" y="230"/>
                        <a:pt x="61" y="557"/>
                      </a:cubicBezTo>
                      <a:cubicBezTo>
                        <a:pt x="1" y="921"/>
                        <a:pt x="244" y="1256"/>
                        <a:pt x="608" y="1317"/>
                      </a:cubicBezTo>
                      <a:cubicBezTo>
                        <a:pt x="646" y="1323"/>
                        <a:pt x="684" y="1326"/>
                        <a:pt x="721" y="1326"/>
                      </a:cubicBezTo>
                      <a:cubicBezTo>
                        <a:pt x="1045" y="1326"/>
                        <a:pt x="1344" y="1097"/>
                        <a:pt x="1399" y="769"/>
                      </a:cubicBezTo>
                      <a:cubicBezTo>
                        <a:pt x="1460" y="405"/>
                        <a:pt x="1216" y="70"/>
                        <a:pt x="852" y="10"/>
                      </a:cubicBezTo>
                      <a:cubicBezTo>
                        <a:pt x="814" y="3"/>
                        <a:pt x="776" y="0"/>
                        <a:pt x="73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32"/>
                <p:cNvSpPr/>
                <p:nvPr/>
              </p:nvSpPr>
              <p:spPr>
                <a:xfrm>
                  <a:off x="-20561750" y="-64998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99" y="1"/>
                      </a:moveTo>
                      <a:cubicBezTo>
                        <a:pt x="304" y="1"/>
                        <a:pt x="0" y="274"/>
                        <a:pt x="0" y="669"/>
                      </a:cubicBezTo>
                      <a:cubicBezTo>
                        <a:pt x="0" y="1034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32"/>
                <p:cNvSpPr/>
                <p:nvPr/>
              </p:nvSpPr>
              <p:spPr>
                <a:xfrm>
                  <a:off x="-19997150" y="-716165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6" name="Google Shape;4996;p32"/>
                <p:cNvSpPr/>
                <p:nvPr/>
              </p:nvSpPr>
              <p:spPr>
                <a:xfrm>
                  <a:off x="-20039700" y="-64808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32"/>
                <p:cNvSpPr/>
                <p:nvPr/>
              </p:nvSpPr>
              <p:spPr>
                <a:xfrm>
                  <a:off x="-20254000" y="-607045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8" name="Google Shape;4998;p32"/>
                <p:cNvSpPr/>
                <p:nvPr/>
              </p:nvSpPr>
              <p:spPr>
                <a:xfrm>
                  <a:off x="-19864925" y="-637897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9" name="Google Shape;4999;p32"/>
                <p:cNvSpPr/>
                <p:nvPr/>
              </p:nvSpPr>
              <p:spPr>
                <a:xfrm>
                  <a:off x="-19767675" y="-6479475"/>
                  <a:ext cx="990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6" y="300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32"/>
                <p:cNvSpPr/>
                <p:nvPr/>
              </p:nvSpPr>
              <p:spPr>
                <a:xfrm>
                  <a:off x="-20051100" y="-68759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32"/>
                <p:cNvSpPr/>
                <p:nvPr/>
              </p:nvSpPr>
              <p:spPr>
                <a:xfrm>
                  <a:off x="-19753225" y="-67650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32"/>
                <p:cNvSpPr/>
                <p:nvPr/>
              </p:nvSpPr>
              <p:spPr>
                <a:xfrm>
                  <a:off x="-20378625" y="-67893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2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32"/>
                <p:cNvSpPr/>
                <p:nvPr/>
              </p:nvSpPr>
              <p:spPr>
                <a:xfrm>
                  <a:off x="-24380975" y="-49655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32"/>
                <p:cNvSpPr/>
                <p:nvPr/>
              </p:nvSpPr>
              <p:spPr>
                <a:xfrm>
                  <a:off x="-24035225" y="-49944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1" y="0"/>
                        <a:pt x="1" y="92"/>
                        <a:pt x="1" y="183"/>
                      </a:cubicBezTo>
                      <a:cubicBezTo>
                        <a:pt x="1" y="304"/>
                        <a:pt x="6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32"/>
                <p:cNvSpPr/>
                <p:nvPr/>
              </p:nvSpPr>
              <p:spPr>
                <a:xfrm>
                  <a:off x="-24589950" y="-5148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32"/>
                <p:cNvSpPr/>
                <p:nvPr/>
              </p:nvSpPr>
              <p:spPr>
                <a:xfrm>
                  <a:off x="-24258625" y="-45324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32"/>
                <p:cNvSpPr/>
                <p:nvPr/>
              </p:nvSpPr>
              <p:spPr>
                <a:xfrm>
                  <a:off x="-20578475" y="-55301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1" y="1"/>
                        <a:pt x="1" y="92"/>
                        <a:pt x="1" y="213"/>
                      </a:cubicBezTo>
                      <a:cubicBezTo>
                        <a:pt x="1" y="304"/>
                        <a:pt x="61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32"/>
                <p:cNvSpPr/>
                <p:nvPr/>
              </p:nvSpPr>
              <p:spPr>
                <a:xfrm>
                  <a:off x="-20511600" y="-522470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32"/>
                <p:cNvSpPr/>
                <p:nvPr/>
              </p:nvSpPr>
              <p:spPr>
                <a:xfrm>
                  <a:off x="-19859625" y="-55522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32"/>
                <p:cNvSpPr/>
                <p:nvPr/>
              </p:nvSpPr>
              <p:spPr>
                <a:xfrm>
                  <a:off x="-20073900" y="-5141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3"/>
                        <a:pt x="54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32"/>
                <p:cNvSpPr/>
                <p:nvPr/>
              </p:nvSpPr>
              <p:spPr>
                <a:xfrm>
                  <a:off x="-20643825" y="-4908575"/>
                  <a:ext cx="99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4" y="395"/>
                        <a:pt x="396" y="304"/>
                        <a:pt x="396" y="21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32"/>
                <p:cNvSpPr/>
                <p:nvPr/>
              </p:nvSpPr>
              <p:spPr>
                <a:xfrm>
                  <a:off x="-20298075" y="-49374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5" y="304"/>
                        <a:pt x="365" y="182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32"/>
                <p:cNvSpPr/>
                <p:nvPr/>
              </p:nvSpPr>
              <p:spPr>
                <a:xfrm>
                  <a:off x="-20520725" y="-44754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32"/>
                <p:cNvSpPr/>
                <p:nvPr/>
              </p:nvSpPr>
              <p:spPr>
                <a:xfrm>
                  <a:off x="-21818625" y="-63630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22" y="670"/>
                        <a:pt x="335" y="670"/>
                      </a:cubicBezTo>
                      <a:cubicBezTo>
                        <a:pt x="518" y="670"/>
                        <a:pt x="669" y="518"/>
                        <a:pt x="669" y="335"/>
                      </a:cubicBezTo>
                      <a:cubicBezTo>
                        <a:pt x="669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32"/>
                <p:cNvSpPr/>
                <p:nvPr/>
              </p:nvSpPr>
              <p:spPr>
                <a:xfrm>
                  <a:off x="-22059500" y="-58280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32"/>
                <p:cNvSpPr/>
                <p:nvPr/>
              </p:nvSpPr>
              <p:spPr>
                <a:xfrm>
                  <a:off x="-21388525" y="-64146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32"/>
                <p:cNvSpPr/>
                <p:nvPr/>
              </p:nvSpPr>
              <p:spPr>
                <a:xfrm>
                  <a:off x="-22990375" y="-69747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32"/>
                <p:cNvSpPr/>
                <p:nvPr/>
              </p:nvSpPr>
              <p:spPr>
                <a:xfrm>
                  <a:off x="-21004775" y="-70507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2"/>
                        <a:pt x="1" y="183"/>
                      </a:cubicBezTo>
                      <a:cubicBezTo>
                        <a:pt x="1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32"/>
                <p:cNvSpPr/>
                <p:nvPr/>
              </p:nvSpPr>
              <p:spPr>
                <a:xfrm>
                  <a:off x="-21489575" y="-679462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32"/>
                <p:cNvSpPr/>
                <p:nvPr/>
              </p:nvSpPr>
              <p:spPr>
                <a:xfrm>
                  <a:off x="-21551900" y="-62315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1" y="0"/>
                        <a:pt x="1" y="92"/>
                        <a:pt x="1" y="213"/>
                      </a:cubicBezTo>
                      <a:cubicBezTo>
                        <a:pt x="1" y="304"/>
                        <a:pt x="61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32"/>
                <p:cNvSpPr/>
                <p:nvPr/>
              </p:nvSpPr>
              <p:spPr>
                <a:xfrm>
                  <a:off x="-22648425" y="-6387325"/>
                  <a:ext cx="1067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96" extrusionOk="0">
                      <a:moveTo>
                        <a:pt x="183" y="0"/>
                      </a:moveTo>
                      <a:cubicBezTo>
                        <a:pt x="92" y="31"/>
                        <a:pt x="1" y="122"/>
                        <a:pt x="31" y="213"/>
                      </a:cubicBezTo>
                      <a:cubicBezTo>
                        <a:pt x="31" y="335"/>
                        <a:pt x="153" y="395"/>
                        <a:pt x="244" y="395"/>
                      </a:cubicBezTo>
                      <a:cubicBezTo>
                        <a:pt x="335" y="365"/>
                        <a:pt x="426" y="274"/>
                        <a:pt x="396" y="183"/>
                      </a:cubicBezTo>
                      <a:cubicBezTo>
                        <a:pt x="39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32"/>
                <p:cNvSpPr/>
                <p:nvPr/>
              </p:nvSpPr>
              <p:spPr>
                <a:xfrm>
                  <a:off x="-22036700" y="-606512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32"/>
                <p:cNvSpPr/>
                <p:nvPr/>
              </p:nvSpPr>
              <p:spPr>
                <a:xfrm>
                  <a:off x="-24693300" y="-70590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32"/>
                <p:cNvSpPr/>
                <p:nvPr/>
              </p:nvSpPr>
              <p:spPr>
                <a:xfrm>
                  <a:off x="-22197800" y="-49899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5" name="Google Shape;5025;p32"/>
                <p:cNvSpPr/>
                <p:nvPr/>
              </p:nvSpPr>
              <p:spPr>
                <a:xfrm>
                  <a:off x="-23536725" y="-4492175"/>
                  <a:ext cx="33450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6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69" y="1369"/>
                      </a:cubicBezTo>
                      <a:cubicBezTo>
                        <a:pt x="1034" y="1369"/>
                        <a:pt x="1338" y="1065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32"/>
                <p:cNvSpPr/>
                <p:nvPr/>
              </p:nvSpPr>
              <p:spPr>
                <a:xfrm>
                  <a:off x="-23007850" y="-4404775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700" y="0"/>
                      </a:moveTo>
                      <a:cubicBezTo>
                        <a:pt x="304" y="0"/>
                        <a:pt x="1" y="304"/>
                        <a:pt x="1" y="669"/>
                      </a:cubicBezTo>
                      <a:cubicBezTo>
                        <a:pt x="1" y="1064"/>
                        <a:pt x="304" y="1338"/>
                        <a:pt x="700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7" name="Google Shape;5027;p32"/>
                <p:cNvSpPr/>
                <p:nvPr/>
              </p:nvSpPr>
              <p:spPr>
                <a:xfrm>
                  <a:off x="-23829300" y="-508565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69" y="1"/>
                      </a:moveTo>
                      <a:cubicBezTo>
                        <a:pt x="305" y="1"/>
                        <a:pt x="1" y="305"/>
                        <a:pt x="1" y="670"/>
                      </a:cubicBezTo>
                      <a:cubicBezTo>
                        <a:pt x="1" y="1034"/>
                        <a:pt x="305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32"/>
                <p:cNvSpPr/>
                <p:nvPr/>
              </p:nvSpPr>
              <p:spPr>
                <a:xfrm>
                  <a:off x="-20799600" y="-588277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32"/>
                <p:cNvSpPr/>
                <p:nvPr/>
              </p:nvSpPr>
              <p:spPr>
                <a:xfrm>
                  <a:off x="-19681050" y="-63387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32"/>
                <p:cNvSpPr/>
                <p:nvPr/>
              </p:nvSpPr>
              <p:spPr>
                <a:xfrm>
                  <a:off x="-20942450" y="-63599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32"/>
                <p:cNvSpPr/>
                <p:nvPr/>
              </p:nvSpPr>
              <p:spPr>
                <a:xfrm>
                  <a:off x="-22342950" y="-55469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32"/>
                <p:cNvSpPr/>
                <p:nvPr/>
              </p:nvSpPr>
              <p:spPr>
                <a:xfrm>
                  <a:off x="-21084550" y="-68417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4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32"/>
                <p:cNvSpPr/>
                <p:nvPr/>
              </p:nvSpPr>
              <p:spPr>
                <a:xfrm>
                  <a:off x="-21189425" y="-71343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32"/>
                <p:cNvSpPr/>
                <p:nvPr/>
              </p:nvSpPr>
              <p:spPr>
                <a:xfrm>
                  <a:off x="-20410525" y="-575205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32"/>
                <p:cNvSpPr/>
                <p:nvPr/>
              </p:nvSpPr>
              <p:spPr>
                <a:xfrm>
                  <a:off x="-21342175" y="-59762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32"/>
                <p:cNvSpPr/>
                <p:nvPr/>
              </p:nvSpPr>
              <p:spPr>
                <a:xfrm>
                  <a:off x="-22304950" y="-62748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32"/>
                <p:cNvSpPr/>
                <p:nvPr/>
              </p:nvSpPr>
              <p:spPr>
                <a:xfrm>
                  <a:off x="-21759350" y="-49063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32"/>
                <p:cNvSpPr/>
                <p:nvPr/>
              </p:nvSpPr>
              <p:spPr>
                <a:xfrm>
                  <a:off x="-21370275" y="-5214050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32"/>
                <p:cNvSpPr/>
                <p:nvPr/>
              </p:nvSpPr>
              <p:spPr>
                <a:xfrm>
                  <a:off x="-21114950" y="-53690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32"/>
                <p:cNvSpPr/>
                <p:nvPr/>
              </p:nvSpPr>
              <p:spPr>
                <a:xfrm>
                  <a:off x="-20631675" y="-57292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4"/>
                        <a:pt x="92" y="366"/>
                        <a:pt x="214" y="366"/>
                      </a:cubicBezTo>
                      <a:cubicBezTo>
                        <a:pt x="305" y="366"/>
                        <a:pt x="396" y="274"/>
                        <a:pt x="396" y="183"/>
                      </a:cubicBezTo>
                      <a:cubicBezTo>
                        <a:pt x="396" y="6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32"/>
                <p:cNvSpPr/>
                <p:nvPr/>
              </p:nvSpPr>
              <p:spPr>
                <a:xfrm>
                  <a:off x="-20811000" y="-59618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214"/>
                      </a:cubicBezTo>
                      <a:cubicBezTo>
                        <a:pt x="0" y="305"/>
                        <a:pt x="61" y="396"/>
                        <a:pt x="183" y="396"/>
                      </a:cubicBezTo>
                      <a:cubicBezTo>
                        <a:pt x="274" y="396"/>
                        <a:pt x="365" y="305"/>
                        <a:pt x="365" y="214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32"/>
                <p:cNvSpPr/>
                <p:nvPr/>
              </p:nvSpPr>
              <p:spPr>
                <a:xfrm>
                  <a:off x="-21640800" y="-54686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64" y="1338"/>
                        <a:pt x="1338" y="1064"/>
                        <a:pt x="1338" y="669"/>
                      </a:cubicBezTo>
                      <a:cubicBezTo>
                        <a:pt x="1338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32"/>
                <p:cNvSpPr/>
                <p:nvPr/>
              </p:nvSpPr>
              <p:spPr>
                <a:xfrm>
                  <a:off x="-22318625" y="-391617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5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32"/>
                <p:cNvSpPr/>
                <p:nvPr/>
              </p:nvSpPr>
              <p:spPr>
                <a:xfrm>
                  <a:off x="-22131700" y="-37208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32"/>
                <p:cNvSpPr/>
                <p:nvPr/>
              </p:nvSpPr>
              <p:spPr>
                <a:xfrm>
                  <a:off x="-21254775" y="-39906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48"/>
                        <a:pt x="152" y="670"/>
                        <a:pt x="335" y="670"/>
                      </a:cubicBezTo>
                      <a:cubicBezTo>
                        <a:pt x="517" y="670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32"/>
                <p:cNvSpPr/>
                <p:nvPr/>
              </p:nvSpPr>
              <p:spPr>
                <a:xfrm>
                  <a:off x="-21842925" y="-38029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5"/>
                        <a:pt x="182" y="365"/>
                      </a:cubicBezTo>
                      <a:cubicBezTo>
                        <a:pt x="304" y="365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32"/>
                <p:cNvSpPr/>
                <p:nvPr/>
              </p:nvSpPr>
              <p:spPr>
                <a:xfrm>
                  <a:off x="-21594450" y="-41699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1"/>
                        <a:pt x="1" y="183"/>
                      </a:cubicBezTo>
                      <a:cubicBezTo>
                        <a:pt x="1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32"/>
                <p:cNvSpPr/>
                <p:nvPr/>
              </p:nvSpPr>
              <p:spPr>
                <a:xfrm>
                  <a:off x="-21342175" y="-41867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62"/>
                        <a:pt x="1" y="183"/>
                      </a:cubicBezTo>
                      <a:cubicBezTo>
                        <a:pt x="1" y="274"/>
                        <a:pt x="62" y="366"/>
                        <a:pt x="183" y="366"/>
                      </a:cubicBezTo>
                      <a:cubicBezTo>
                        <a:pt x="274" y="366"/>
                        <a:pt x="366" y="274"/>
                        <a:pt x="366" y="183"/>
                      </a:cubicBezTo>
                      <a:cubicBezTo>
                        <a:pt x="366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32"/>
                <p:cNvSpPr/>
                <p:nvPr/>
              </p:nvSpPr>
              <p:spPr>
                <a:xfrm>
                  <a:off x="-22434900" y="-411070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4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32"/>
                <p:cNvSpPr/>
                <p:nvPr/>
              </p:nvSpPr>
              <p:spPr>
                <a:xfrm>
                  <a:off x="-20168900" y="-61031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2" y="0"/>
                        <a:pt x="1" y="6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32"/>
                <p:cNvSpPr/>
                <p:nvPr/>
              </p:nvSpPr>
              <p:spPr>
                <a:xfrm>
                  <a:off x="-20184850" y="-52946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32"/>
                <p:cNvSpPr/>
                <p:nvPr/>
              </p:nvSpPr>
              <p:spPr>
                <a:xfrm>
                  <a:off x="-21565575" y="-38113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32"/>
                <p:cNvSpPr/>
                <p:nvPr/>
              </p:nvSpPr>
              <p:spPr>
                <a:xfrm>
                  <a:off x="-21014650" y="-414412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61"/>
                        <a:pt x="0" y="182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32"/>
                <p:cNvSpPr/>
                <p:nvPr/>
              </p:nvSpPr>
              <p:spPr>
                <a:xfrm>
                  <a:off x="-21273775" y="-5315325"/>
                  <a:ext cx="106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81" extrusionOk="0">
                      <a:moveTo>
                        <a:pt x="197" y="1"/>
                      </a:moveTo>
                      <a:cubicBezTo>
                        <a:pt x="123" y="1"/>
                        <a:pt x="56" y="60"/>
                        <a:pt x="31" y="160"/>
                      </a:cubicBezTo>
                      <a:cubicBezTo>
                        <a:pt x="1" y="252"/>
                        <a:pt x="92" y="343"/>
                        <a:pt x="183" y="373"/>
                      </a:cubicBezTo>
                      <a:cubicBezTo>
                        <a:pt x="199" y="378"/>
                        <a:pt x="215" y="381"/>
                        <a:pt x="232" y="381"/>
                      </a:cubicBezTo>
                      <a:cubicBezTo>
                        <a:pt x="312" y="381"/>
                        <a:pt x="396" y="322"/>
                        <a:pt x="396" y="221"/>
                      </a:cubicBezTo>
                      <a:cubicBezTo>
                        <a:pt x="426" y="130"/>
                        <a:pt x="365" y="39"/>
                        <a:pt x="244" y="8"/>
                      </a:cubicBezTo>
                      <a:cubicBezTo>
                        <a:pt x="228" y="3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32"/>
                <p:cNvSpPr/>
                <p:nvPr/>
              </p:nvSpPr>
              <p:spPr>
                <a:xfrm>
                  <a:off x="-21367250" y="-4562275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182" y="1"/>
                      </a:moveTo>
                      <a:cubicBezTo>
                        <a:pt x="92" y="1"/>
                        <a:pt x="26" y="55"/>
                        <a:pt x="1" y="13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244" y="373"/>
                        <a:pt x="366" y="312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2" y="3"/>
                        <a:pt x="202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32"/>
                <p:cNvSpPr/>
                <p:nvPr/>
              </p:nvSpPr>
              <p:spPr>
                <a:xfrm>
                  <a:off x="-21798100" y="-41775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274" y="365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32"/>
                <p:cNvSpPr/>
                <p:nvPr/>
              </p:nvSpPr>
              <p:spPr>
                <a:xfrm>
                  <a:off x="-21556450" y="-57118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32"/>
                <p:cNvSpPr/>
                <p:nvPr/>
              </p:nvSpPr>
              <p:spPr>
                <a:xfrm>
                  <a:off x="-21258575" y="-56008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32"/>
                <p:cNvSpPr/>
                <p:nvPr/>
              </p:nvSpPr>
              <p:spPr>
                <a:xfrm>
                  <a:off x="-21883975" y="-56251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32"/>
                <p:cNvSpPr/>
                <p:nvPr/>
              </p:nvSpPr>
              <p:spPr>
                <a:xfrm>
                  <a:off x="-21097475" y="-48371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32"/>
                <p:cNvSpPr/>
                <p:nvPr/>
              </p:nvSpPr>
              <p:spPr>
                <a:xfrm>
                  <a:off x="-20797325" y="-39161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32"/>
                <p:cNvSpPr/>
                <p:nvPr/>
              </p:nvSpPr>
              <p:spPr>
                <a:xfrm>
                  <a:off x="-20408250" y="-422392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32"/>
                <p:cNvSpPr/>
                <p:nvPr/>
              </p:nvSpPr>
              <p:spPr>
                <a:xfrm>
                  <a:off x="-20152925" y="-437817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32"/>
                <p:cNvSpPr/>
                <p:nvPr/>
              </p:nvSpPr>
              <p:spPr>
                <a:xfrm>
                  <a:off x="-19832250" y="-48994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32"/>
                <p:cNvSpPr/>
                <p:nvPr/>
              </p:nvSpPr>
              <p:spPr>
                <a:xfrm>
                  <a:off x="-20311750" y="-4324425"/>
                  <a:ext cx="1065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80" extrusionOk="0">
                      <a:moveTo>
                        <a:pt x="196" y="0"/>
                      </a:moveTo>
                      <a:cubicBezTo>
                        <a:pt x="122" y="0"/>
                        <a:pt x="56" y="55"/>
                        <a:pt x="31" y="130"/>
                      </a:cubicBezTo>
                      <a:cubicBezTo>
                        <a:pt x="0" y="251"/>
                        <a:pt x="92" y="343"/>
                        <a:pt x="183" y="373"/>
                      </a:cubicBezTo>
                      <a:cubicBezTo>
                        <a:pt x="195" y="377"/>
                        <a:pt x="208" y="379"/>
                        <a:pt x="221" y="379"/>
                      </a:cubicBezTo>
                      <a:cubicBezTo>
                        <a:pt x="304" y="379"/>
                        <a:pt x="396" y="300"/>
                        <a:pt x="396" y="221"/>
                      </a:cubicBezTo>
                      <a:cubicBezTo>
                        <a:pt x="426" y="130"/>
                        <a:pt x="365" y="8"/>
                        <a:pt x="244" y="8"/>
                      </a:cubicBezTo>
                      <a:cubicBezTo>
                        <a:pt x="227" y="3"/>
                        <a:pt x="211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32"/>
                <p:cNvSpPr/>
                <p:nvPr/>
              </p:nvSpPr>
              <p:spPr>
                <a:xfrm>
                  <a:off x="-21587600" y="-68577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32"/>
                <p:cNvSpPr/>
                <p:nvPr/>
              </p:nvSpPr>
              <p:spPr>
                <a:xfrm>
                  <a:off x="-21811025" y="-64823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305" y="366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32"/>
                <p:cNvSpPr/>
                <p:nvPr/>
              </p:nvSpPr>
              <p:spPr>
                <a:xfrm>
                  <a:off x="-21260100" y="-68151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305" y="396"/>
                        <a:pt x="365" y="305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32"/>
                <p:cNvSpPr/>
                <p:nvPr/>
              </p:nvSpPr>
              <p:spPr>
                <a:xfrm>
                  <a:off x="-21380925" y="-7017575"/>
                  <a:ext cx="10675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79" extrusionOk="0">
                      <a:moveTo>
                        <a:pt x="225" y="0"/>
                      </a:moveTo>
                      <a:cubicBezTo>
                        <a:pt x="180" y="0"/>
                        <a:pt x="133" y="15"/>
                        <a:pt x="92" y="43"/>
                      </a:cubicBezTo>
                      <a:cubicBezTo>
                        <a:pt x="1" y="73"/>
                        <a:pt x="1" y="195"/>
                        <a:pt x="62" y="286"/>
                      </a:cubicBezTo>
                      <a:cubicBezTo>
                        <a:pt x="101" y="345"/>
                        <a:pt x="153" y="378"/>
                        <a:pt x="209" y="378"/>
                      </a:cubicBezTo>
                      <a:cubicBezTo>
                        <a:pt x="240" y="378"/>
                        <a:pt x="272" y="368"/>
                        <a:pt x="305" y="347"/>
                      </a:cubicBezTo>
                      <a:cubicBezTo>
                        <a:pt x="396" y="286"/>
                        <a:pt x="426" y="164"/>
                        <a:pt x="365" y="73"/>
                      </a:cubicBezTo>
                      <a:cubicBezTo>
                        <a:pt x="332" y="23"/>
                        <a:pt x="280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32"/>
                <p:cNvSpPr/>
                <p:nvPr/>
              </p:nvSpPr>
              <p:spPr>
                <a:xfrm>
                  <a:off x="-21612675" y="-72330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3" y="0"/>
                      </a:moveTo>
                      <a:cubicBezTo>
                        <a:pt x="122" y="0"/>
                        <a:pt x="30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74" y="370"/>
                        <a:pt x="194" y="373"/>
                        <a:pt x="213" y="373"/>
                      </a:cubicBezTo>
                      <a:cubicBezTo>
                        <a:pt x="303" y="373"/>
                        <a:pt x="365" y="318"/>
                        <a:pt x="365" y="243"/>
                      </a:cubicBezTo>
                      <a:cubicBezTo>
                        <a:pt x="395" y="122"/>
                        <a:pt x="334" y="30"/>
                        <a:pt x="24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32"/>
                <p:cNvSpPr/>
                <p:nvPr/>
              </p:nvSpPr>
              <p:spPr>
                <a:xfrm>
                  <a:off x="-22043550" y="-68478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2" name="Google Shape;5072;p32"/>
                <p:cNvSpPr/>
                <p:nvPr/>
              </p:nvSpPr>
              <p:spPr>
                <a:xfrm>
                  <a:off x="-21042775" y="-65864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32"/>
                <p:cNvSpPr/>
                <p:nvPr/>
              </p:nvSpPr>
              <p:spPr>
                <a:xfrm>
                  <a:off x="-20818600" y="-71555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32"/>
                <p:cNvSpPr/>
                <p:nvPr/>
              </p:nvSpPr>
              <p:spPr>
                <a:xfrm>
                  <a:off x="-20653700" y="-68941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32"/>
                <p:cNvSpPr/>
                <p:nvPr/>
              </p:nvSpPr>
              <p:spPr>
                <a:xfrm>
                  <a:off x="-20556425" y="-6995250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243" y="1"/>
                      </a:moveTo>
                      <a:cubicBezTo>
                        <a:pt x="122" y="1"/>
                        <a:pt x="30" y="62"/>
                        <a:pt x="0" y="153"/>
                      </a:cubicBezTo>
                      <a:cubicBezTo>
                        <a:pt x="0" y="244"/>
                        <a:pt x="61" y="366"/>
                        <a:pt x="152" y="366"/>
                      </a:cubicBezTo>
                      <a:cubicBezTo>
                        <a:pt x="168" y="371"/>
                        <a:pt x="185" y="374"/>
                        <a:pt x="202" y="374"/>
                      </a:cubicBezTo>
                      <a:cubicBezTo>
                        <a:pt x="282" y="374"/>
                        <a:pt x="365" y="319"/>
                        <a:pt x="365" y="244"/>
                      </a:cubicBezTo>
                      <a:cubicBezTo>
                        <a:pt x="395" y="122"/>
                        <a:pt x="334" y="3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32"/>
                <p:cNvSpPr/>
                <p:nvPr/>
              </p:nvSpPr>
              <p:spPr>
                <a:xfrm>
                  <a:off x="-20594425" y="-47209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62"/>
                        <a:pt x="0" y="183"/>
                      </a:cubicBezTo>
                      <a:cubicBezTo>
                        <a:pt x="0" y="274"/>
                        <a:pt x="61" y="366"/>
                        <a:pt x="183" y="366"/>
                      </a:cubicBezTo>
                      <a:cubicBezTo>
                        <a:pt x="274" y="366"/>
                        <a:pt x="365" y="274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32"/>
                <p:cNvSpPr/>
                <p:nvPr/>
              </p:nvSpPr>
              <p:spPr>
                <a:xfrm>
                  <a:off x="-20296550" y="-46099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32"/>
                <p:cNvSpPr/>
                <p:nvPr/>
              </p:nvSpPr>
              <p:spPr>
                <a:xfrm>
                  <a:off x="-19756275" y="-53075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9" name="Google Shape;5079;p32"/>
                <p:cNvSpPr/>
                <p:nvPr/>
              </p:nvSpPr>
              <p:spPr>
                <a:xfrm>
                  <a:off x="-20921950" y="-46342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4"/>
                        <a:pt x="92" y="366"/>
                        <a:pt x="183" y="366"/>
                      </a:cubicBezTo>
                      <a:cubicBezTo>
                        <a:pt x="305" y="366"/>
                        <a:pt x="365" y="274"/>
                        <a:pt x="365" y="183"/>
                      </a:cubicBezTo>
                      <a:cubicBezTo>
                        <a:pt x="365" y="6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0" name="Google Shape;5080;p32"/>
                <p:cNvSpPr/>
                <p:nvPr/>
              </p:nvSpPr>
              <p:spPr>
                <a:xfrm>
                  <a:off x="-22329275" y="-46730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274" y="365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32"/>
                <p:cNvSpPr/>
                <p:nvPr/>
              </p:nvSpPr>
              <p:spPr>
                <a:xfrm>
                  <a:off x="-22737325" y="-41266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32"/>
                <p:cNvSpPr/>
                <p:nvPr/>
              </p:nvSpPr>
              <p:spPr>
                <a:xfrm>
                  <a:off x="-21983525" y="-4701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32"/>
                <p:cNvSpPr/>
                <p:nvPr/>
              </p:nvSpPr>
              <p:spPr>
                <a:xfrm>
                  <a:off x="-22311025" y="-40727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32"/>
                <p:cNvSpPr/>
                <p:nvPr/>
              </p:nvSpPr>
              <p:spPr>
                <a:xfrm>
                  <a:off x="-22538225" y="-485690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32"/>
                <p:cNvSpPr/>
                <p:nvPr/>
              </p:nvSpPr>
              <p:spPr>
                <a:xfrm>
                  <a:off x="-22618025" y="-52277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53"/>
                        <a:pt x="1" y="335"/>
                      </a:cubicBezTo>
                      <a:cubicBezTo>
                        <a:pt x="1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6" name="Google Shape;5086;p32"/>
                <p:cNvSpPr/>
                <p:nvPr/>
              </p:nvSpPr>
              <p:spPr>
                <a:xfrm>
                  <a:off x="-25415200" y="-4900225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7" name="Google Shape;5087;p32"/>
                <p:cNvSpPr/>
                <p:nvPr/>
              </p:nvSpPr>
              <p:spPr>
                <a:xfrm>
                  <a:off x="-26118850" y="-50149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22"/>
                        <a:pt x="1" y="335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2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32"/>
                <p:cNvSpPr/>
                <p:nvPr/>
              </p:nvSpPr>
              <p:spPr>
                <a:xfrm>
                  <a:off x="-25026125" y="-47695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9" name="Google Shape;5089;p32"/>
                <p:cNvSpPr/>
                <p:nvPr/>
              </p:nvSpPr>
              <p:spPr>
                <a:xfrm>
                  <a:off x="-26161400" y="-43341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0" name="Google Shape;5090;p32"/>
                <p:cNvSpPr/>
                <p:nvPr/>
              </p:nvSpPr>
              <p:spPr>
                <a:xfrm>
                  <a:off x="-26374925" y="-39237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5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1" name="Google Shape;5091;p32"/>
                <p:cNvSpPr/>
                <p:nvPr/>
              </p:nvSpPr>
              <p:spPr>
                <a:xfrm>
                  <a:off x="-25985875" y="-42322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213"/>
                      </a:cubicBezTo>
                      <a:cubicBezTo>
                        <a:pt x="1" y="304"/>
                        <a:pt x="62" y="395"/>
                        <a:pt x="183" y="395"/>
                      </a:cubicBezTo>
                      <a:cubicBezTo>
                        <a:pt x="274" y="395"/>
                        <a:pt x="366" y="304"/>
                        <a:pt x="366" y="213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32"/>
                <p:cNvSpPr/>
                <p:nvPr/>
              </p:nvSpPr>
              <p:spPr>
                <a:xfrm>
                  <a:off x="-25730550" y="-43865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32"/>
                <p:cNvSpPr/>
                <p:nvPr/>
              </p:nvSpPr>
              <p:spPr>
                <a:xfrm>
                  <a:off x="-25247250" y="-4747500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6" y="305"/>
                        <a:pt x="396" y="183"/>
                      </a:cubicBezTo>
                      <a:cubicBezTo>
                        <a:pt x="396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32"/>
                <p:cNvSpPr/>
                <p:nvPr/>
              </p:nvSpPr>
              <p:spPr>
                <a:xfrm>
                  <a:off x="-25330850" y="-50210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65"/>
                        <a:pt x="183" y="365"/>
                      </a:cubicBezTo>
                      <a:cubicBezTo>
                        <a:pt x="274" y="365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32"/>
                <p:cNvSpPr/>
                <p:nvPr/>
              </p:nvSpPr>
              <p:spPr>
                <a:xfrm>
                  <a:off x="-25757150" y="-4084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6"/>
                        <a:pt x="183" y="366"/>
                      </a:cubicBezTo>
                      <a:cubicBezTo>
                        <a:pt x="274" y="366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32"/>
                <p:cNvSpPr/>
                <p:nvPr/>
              </p:nvSpPr>
              <p:spPr>
                <a:xfrm>
                  <a:off x="-25910650" y="-36243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32"/>
                <p:cNvSpPr/>
                <p:nvPr/>
              </p:nvSpPr>
              <p:spPr>
                <a:xfrm>
                  <a:off x="-25360475" y="-38781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32"/>
                <p:cNvSpPr/>
                <p:nvPr/>
              </p:nvSpPr>
              <p:spPr>
                <a:xfrm>
                  <a:off x="-25889350" y="-4332775"/>
                  <a:ext cx="106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79" extrusionOk="0">
                      <a:moveTo>
                        <a:pt x="197" y="0"/>
                      </a:moveTo>
                      <a:cubicBezTo>
                        <a:pt x="122" y="0"/>
                        <a:pt x="56" y="59"/>
                        <a:pt x="30" y="160"/>
                      </a:cubicBezTo>
                      <a:cubicBezTo>
                        <a:pt x="0" y="251"/>
                        <a:pt x="61" y="342"/>
                        <a:pt x="182" y="373"/>
                      </a:cubicBezTo>
                      <a:cubicBezTo>
                        <a:pt x="195" y="377"/>
                        <a:pt x="207" y="379"/>
                        <a:pt x="219" y="379"/>
                      </a:cubicBezTo>
                      <a:cubicBezTo>
                        <a:pt x="297" y="379"/>
                        <a:pt x="369" y="300"/>
                        <a:pt x="395" y="221"/>
                      </a:cubicBezTo>
                      <a:cubicBezTo>
                        <a:pt x="426" y="130"/>
                        <a:pt x="334" y="38"/>
                        <a:pt x="243" y="8"/>
                      </a:cubicBezTo>
                      <a:cubicBezTo>
                        <a:pt x="228" y="3"/>
                        <a:pt x="212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32"/>
                <p:cNvSpPr/>
                <p:nvPr/>
              </p:nvSpPr>
              <p:spPr>
                <a:xfrm>
                  <a:off x="-26010950" y="-36562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4" y="395"/>
                        <a:pt x="365" y="304"/>
                        <a:pt x="365" y="21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32"/>
                <p:cNvSpPr/>
                <p:nvPr/>
              </p:nvSpPr>
              <p:spPr>
                <a:xfrm>
                  <a:off x="-26172800" y="-47292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32"/>
                <p:cNvSpPr/>
                <p:nvPr/>
              </p:nvSpPr>
              <p:spPr>
                <a:xfrm>
                  <a:off x="-25874925" y="-461830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32"/>
                <p:cNvSpPr/>
                <p:nvPr/>
              </p:nvSpPr>
              <p:spPr>
                <a:xfrm>
                  <a:off x="-25189500" y="-51084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213" y="0"/>
                      </a:moveTo>
                      <a:cubicBezTo>
                        <a:pt x="92" y="0"/>
                        <a:pt x="0" y="91"/>
                        <a:pt x="0" y="182"/>
                      </a:cubicBezTo>
                      <a:cubicBezTo>
                        <a:pt x="0" y="304"/>
                        <a:pt x="92" y="365"/>
                        <a:pt x="213" y="365"/>
                      </a:cubicBezTo>
                      <a:cubicBezTo>
                        <a:pt x="304" y="365"/>
                        <a:pt x="396" y="304"/>
                        <a:pt x="396" y="182"/>
                      </a:cubicBezTo>
                      <a:cubicBezTo>
                        <a:pt x="396" y="9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32"/>
                <p:cNvSpPr/>
                <p:nvPr/>
              </p:nvSpPr>
              <p:spPr>
                <a:xfrm>
                  <a:off x="-20324675" y="-4034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32"/>
                <p:cNvSpPr/>
                <p:nvPr/>
              </p:nvSpPr>
              <p:spPr>
                <a:xfrm>
                  <a:off x="-20927275" y="-40795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32"/>
                <p:cNvSpPr/>
                <p:nvPr/>
              </p:nvSpPr>
              <p:spPr>
                <a:xfrm>
                  <a:off x="-20820875" y="-3793175"/>
                  <a:ext cx="167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44" extrusionOk="0">
                      <a:moveTo>
                        <a:pt x="381" y="1"/>
                      </a:moveTo>
                      <a:cubicBezTo>
                        <a:pt x="366" y="1"/>
                        <a:pt x="350" y="2"/>
                        <a:pt x="335" y="5"/>
                      </a:cubicBezTo>
                      <a:cubicBezTo>
                        <a:pt x="152" y="5"/>
                        <a:pt x="0" y="126"/>
                        <a:pt x="0" y="339"/>
                      </a:cubicBezTo>
                      <a:cubicBezTo>
                        <a:pt x="0" y="491"/>
                        <a:pt x="152" y="643"/>
                        <a:pt x="335" y="643"/>
                      </a:cubicBezTo>
                      <a:cubicBezTo>
                        <a:pt x="517" y="643"/>
                        <a:pt x="669" y="522"/>
                        <a:pt x="669" y="339"/>
                      </a:cubicBezTo>
                      <a:cubicBezTo>
                        <a:pt x="669" y="145"/>
                        <a:pt x="542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32"/>
                <p:cNvSpPr/>
                <p:nvPr/>
              </p:nvSpPr>
              <p:spPr>
                <a:xfrm>
                  <a:off x="-20752500" y="-39769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32"/>
                <p:cNvSpPr/>
                <p:nvPr/>
              </p:nvSpPr>
              <p:spPr>
                <a:xfrm>
                  <a:off x="-25766250" y="-383257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2"/>
                        <a:pt x="54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32"/>
                <p:cNvSpPr/>
                <p:nvPr/>
              </p:nvSpPr>
              <p:spPr>
                <a:xfrm>
                  <a:off x="-24796625" y="-359472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2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32"/>
                <p:cNvSpPr/>
                <p:nvPr/>
              </p:nvSpPr>
              <p:spPr>
                <a:xfrm>
                  <a:off x="-25374150" y="-3488550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193" y="1"/>
                      </a:moveTo>
                      <a:cubicBezTo>
                        <a:pt x="113" y="1"/>
                        <a:pt x="31" y="55"/>
                        <a:pt x="31" y="130"/>
                      </a:cubicBezTo>
                      <a:cubicBezTo>
                        <a:pt x="0" y="252"/>
                        <a:pt x="61" y="343"/>
                        <a:pt x="183" y="373"/>
                      </a:cubicBezTo>
                      <a:cubicBezTo>
                        <a:pt x="274" y="373"/>
                        <a:pt x="365" y="312"/>
                        <a:pt x="395" y="221"/>
                      </a:cubicBezTo>
                      <a:cubicBezTo>
                        <a:pt x="395" y="130"/>
                        <a:pt x="335" y="8"/>
                        <a:pt x="243" y="8"/>
                      </a:cubicBezTo>
                      <a:cubicBezTo>
                        <a:pt x="227" y="3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32"/>
                <p:cNvSpPr/>
                <p:nvPr/>
              </p:nvSpPr>
              <p:spPr>
                <a:xfrm>
                  <a:off x="-25322475" y="-36836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213" y="366"/>
                      </a:cubicBezTo>
                      <a:cubicBezTo>
                        <a:pt x="304" y="36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32"/>
                <p:cNvSpPr/>
                <p:nvPr/>
              </p:nvSpPr>
              <p:spPr>
                <a:xfrm>
                  <a:off x="-24928850" y="-35605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213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32"/>
                <p:cNvSpPr/>
                <p:nvPr/>
              </p:nvSpPr>
              <p:spPr>
                <a:xfrm>
                  <a:off x="-24709250" y="-35301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32"/>
                <p:cNvSpPr/>
                <p:nvPr/>
              </p:nvSpPr>
              <p:spPr>
                <a:xfrm>
                  <a:off x="-23972925" y="-3495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8" y="670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32"/>
                <p:cNvSpPr/>
                <p:nvPr/>
              </p:nvSpPr>
              <p:spPr>
                <a:xfrm>
                  <a:off x="-20497175" y="-41319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66" y="304"/>
                        <a:pt x="366" y="18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32"/>
                <p:cNvSpPr/>
                <p:nvPr/>
              </p:nvSpPr>
              <p:spPr>
                <a:xfrm>
                  <a:off x="-20602800" y="-40286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6" y="304"/>
                        <a:pt x="366" y="21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32"/>
                <p:cNvSpPr/>
                <p:nvPr/>
              </p:nvSpPr>
              <p:spPr>
                <a:xfrm>
                  <a:off x="-20523750" y="-38303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2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32"/>
                <p:cNvSpPr/>
                <p:nvPr/>
              </p:nvSpPr>
              <p:spPr>
                <a:xfrm>
                  <a:off x="-19817825" y="-41342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32"/>
                <p:cNvSpPr/>
                <p:nvPr/>
              </p:nvSpPr>
              <p:spPr>
                <a:xfrm>
                  <a:off x="-20216000" y="-38310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1" y="0"/>
                        <a:pt x="0" y="61"/>
                        <a:pt x="0" y="182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32"/>
                <p:cNvSpPr/>
                <p:nvPr/>
              </p:nvSpPr>
              <p:spPr>
                <a:xfrm>
                  <a:off x="-20660550" y="-39480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2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32"/>
                <p:cNvSpPr/>
                <p:nvPr/>
              </p:nvSpPr>
              <p:spPr>
                <a:xfrm>
                  <a:off x="-21961475" y="-4283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213"/>
                      </a:cubicBezTo>
                      <a:cubicBezTo>
                        <a:pt x="0" y="304"/>
                        <a:pt x="92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32"/>
                <p:cNvSpPr/>
                <p:nvPr/>
              </p:nvSpPr>
              <p:spPr>
                <a:xfrm>
                  <a:off x="-20655225" y="-4078225"/>
                  <a:ext cx="990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1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5" y="300"/>
                        <a:pt x="365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32"/>
                <p:cNvSpPr/>
                <p:nvPr/>
              </p:nvSpPr>
              <p:spPr>
                <a:xfrm>
                  <a:off x="-21906775" y="-441465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32"/>
                <p:cNvSpPr/>
                <p:nvPr/>
              </p:nvSpPr>
              <p:spPr>
                <a:xfrm>
                  <a:off x="-19730425" y="-4641875"/>
                  <a:ext cx="3420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65"/>
                        <a:pt x="1368" y="670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32"/>
                <p:cNvSpPr/>
                <p:nvPr/>
              </p:nvSpPr>
              <p:spPr>
                <a:xfrm>
                  <a:off x="-19840625" y="-3619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32"/>
                <p:cNvSpPr/>
                <p:nvPr/>
              </p:nvSpPr>
              <p:spPr>
                <a:xfrm>
                  <a:off x="-21795050" y="-438425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7"/>
                        <a:pt x="669" y="1337"/>
                      </a:cubicBezTo>
                      <a:cubicBezTo>
                        <a:pt x="1034" y="1337"/>
                        <a:pt x="1337" y="1034"/>
                        <a:pt x="1337" y="669"/>
                      </a:cubicBezTo>
                      <a:cubicBezTo>
                        <a:pt x="1337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32"/>
                <p:cNvSpPr/>
                <p:nvPr/>
              </p:nvSpPr>
              <p:spPr>
                <a:xfrm>
                  <a:off x="-20032100" y="-37794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2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32"/>
                <p:cNvSpPr/>
                <p:nvPr/>
              </p:nvSpPr>
              <p:spPr>
                <a:xfrm>
                  <a:off x="-21627125" y="-42315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32"/>
                <p:cNvSpPr/>
                <p:nvPr/>
              </p:nvSpPr>
              <p:spPr>
                <a:xfrm>
                  <a:off x="-21710725" y="-45050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5" y="365"/>
                        <a:pt x="366" y="274"/>
                        <a:pt x="366" y="183"/>
                      </a:cubicBezTo>
                      <a:cubicBezTo>
                        <a:pt x="366" y="9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32"/>
                <p:cNvSpPr/>
                <p:nvPr/>
              </p:nvSpPr>
              <p:spPr>
                <a:xfrm>
                  <a:off x="-20440175" y="-35787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32"/>
                <p:cNvSpPr/>
                <p:nvPr/>
              </p:nvSpPr>
              <p:spPr>
                <a:xfrm>
                  <a:off x="-25099825" y="-3980750"/>
                  <a:ext cx="342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32"/>
                <p:cNvSpPr/>
                <p:nvPr/>
              </p:nvSpPr>
              <p:spPr>
                <a:xfrm>
                  <a:off x="-24907575" y="-42718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32"/>
                <p:cNvSpPr/>
                <p:nvPr/>
              </p:nvSpPr>
              <p:spPr>
                <a:xfrm>
                  <a:off x="-25102125" y="-35818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69"/>
                        <a:pt x="335" y="669"/>
                      </a:cubicBezTo>
                      <a:cubicBezTo>
                        <a:pt x="518" y="669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32"/>
                <p:cNvSpPr/>
                <p:nvPr/>
              </p:nvSpPr>
              <p:spPr>
                <a:xfrm>
                  <a:off x="-22899175" y="-4027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32"/>
                <p:cNvSpPr/>
                <p:nvPr/>
              </p:nvSpPr>
              <p:spPr>
                <a:xfrm>
                  <a:off x="-24741925" y="-393287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1" y="152"/>
                        <a:pt x="1" y="334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32"/>
                <p:cNvSpPr/>
                <p:nvPr/>
              </p:nvSpPr>
              <p:spPr>
                <a:xfrm>
                  <a:off x="-24352850" y="-42406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182" y="366"/>
                      </a:cubicBezTo>
                      <a:cubicBezTo>
                        <a:pt x="274" y="366"/>
                        <a:pt x="365" y="274"/>
                        <a:pt x="365" y="183"/>
                      </a:cubicBezTo>
                      <a:cubicBezTo>
                        <a:pt x="365" y="62"/>
                        <a:pt x="27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32"/>
                <p:cNvSpPr/>
                <p:nvPr/>
              </p:nvSpPr>
              <p:spPr>
                <a:xfrm>
                  <a:off x="-24124125" y="-409397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32"/>
                <p:cNvSpPr/>
                <p:nvPr/>
              </p:nvSpPr>
              <p:spPr>
                <a:xfrm>
                  <a:off x="-24277625" y="-36342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1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32"/>
                <p:cNvSpPr/>
                <p:nvPr/>
              </p:nvSpPr>
              <p:spPr>
                <a:xfrm>
                  <a:off x="-23799650" y="-384625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32"/>
                <p:cNvSpPr/>
                <p:nvPr/>
              </p:nvSpPr>
              <p:spPr>
                <a:xfrm>
                  <a:off x="-24377925" y="-36654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32"/>
                <p:cNvSpPr/>
                <p:nvPr/>
              </p:nvSpPr>
              <p:spPr>
                <a:xfrm>
                  <a:off x="-23127925" y="-3723925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5" y="1"/>
                        <a:pt x="1" y="274"/>
                        <a:pt x="1" y="670"/>
                      </a:cubicBezTo>
                      <a:cubicBezTo>
                        <a:pt x="1" y="1034"/>
                        <a:pt x="27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32"/>
                <p:cNvSpPr/>
                <p:nvPr/>
              </p:nvSpPr>
              <p:spPr>
                <a:xfrm>
                  <a:off x="-23669725" y="-388350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32"/>
                <p:cNvSpPr/>
                <p:nvPr/>
              </p:nvSpPr>
              <p:spPr>
                <a:xfrm>
                  <a:off x="-23273800" y="-42809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32"/>
                <p:cNvSpPr/>
                <p:nvPr/>
              </p:nvSpPr>
              <p:spPr>
                <a:xfrm>
                  <a:off x="-22428800" y="-38485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32"/>
                <p:cNvSpPr/>
                <p:nvPr/>
              </p:nvSpPr>
              <p:spPr>
                <a:xfrm>
                  <a:off x="-23200100" y="-38865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96" y="304"/>
                        <a:pt x="396" y="18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32"/>
                <p:cNvSpPr/>
                <p:nvPr/>
              </p:nvSpPr>
              <p:spPr>
                <a:xfrm>
                  <a:off x="-22885500" y="-40780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0"/>
                      </a:moveTo>
                      <a:cubicBezTo>
                        <a:pt x="91" y="0"/>
                        <a:pt x="0" y="6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95" y="274"/>
                        <a:pt x="395" y="183"/>
                      </a:cubicBezTo>
                      <a:cubicBezTo>
                        <a:pt x="395" y="6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32"/>
                <p:cNvSpPr/>
                <p:nvPr/>
              </p:nvSpPr>
              <p:spPr>
                <a:xfrm>
                  <a:off x="-23469100" y="-359092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32"/>
                <p:cNvSpPr/>
                <p:nvPr/>
              </p:nvSpPr>
              <p:spPr>
                <a:xfrm>
                  <a:off x="-24000275" y="-38622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8" name="Google Shape;5148;p32"/>
              <p:cNvGrpSpPr/>
              <p:nvPr/>
            </p:nvGrpSpPr>
            <p:grpSpPr>
              <a:xfrm flipH="1">
                <a:off x="276" y="80"/>
                <a:ext cx="9353198" cy="5143461"/>
                <a:chOff x="276" y="80"/>
                <a:chExt cx="9353198" cy="5143461"/>
              </a:xfrm>
            </p:grpSpPr>
            <p:sp>
              <p:nvSpPr>
                <p:cNvPr id="5149" name="Google Shape;5149;p32"/>
                <p:cNvSpPr/>
                <p:nvPr/>
              </p:nvSpPr>
              <p:spPr>
                <a:xfrm>
                  <a:off x="464536" y="309232"/>
                  <a:ext cx="46885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32"/>
                <p:cNvSpPr/>
                <p:nvPr/>
              </p:nvSpPr>
              <p:spPr>
                <a:xfrm>
                  <a:off x="1128697" y="450812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8" y="1034"/>
                        <a:pt x="1338" y="669"/>
                      </a:cubicBezTo>
                      <a:cubicBezTo>
                        <a:pt x="1338" y="304"/>
                        <a:pt x="106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32"/>
                <p:cNvSpPr/>
                <p:nvPr/>
              </p:nvSpPr>
              <p:spPr>
                <a:xfrm>
                  <a:off x="1304" y="47958"/>
                  <a:ext cx="45857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69" y="0"/>
                      </a:moveTo>
                      <a:cubicBezTo>
                        <a:pt x="274" y="0"/>
                        <a:pt x="1" y="304"/>
                        <a:pt x="1" y="669"/>
                      </a:cubicBezTo>
                      <a:cubicBezTo>
                        <a:pt x="1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32"/>
                <p:cNvSpPr/>
                <p:nvPr/>
              </p:nvSpPr>
              <p:spPr>
                <a:xfrm>
                  <a:off x="2801551" y="385228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32"/>
                <p:cNvSpPr/>
                <p:nvPr/>
              </p:nvSpPr>
              <p:spPr>
                <a:xfrm>
                  <a:off x="722693" y="147892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4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32"/>
                <p:cNvSpPr/>
                <p:nvPr/>
              </p:nvSpPr>
              <p:spPr>
                <a:xfrm>
                  <a:off x="1195309" y="89466"/>
                  <a:ext cx="22946" cy="23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3" extrusionOk="0">
                      <a:moveTo>
                        <a:pt x="381" y="0"/>
                      </a:moveTo>
                      <a:cubicBezTo>
                        <a:pt x="366" y="0"/>
                        <a:pt x="351" y="1"/>
                        <a:pt x="335" y="4"/>
                      </a:cubicBezTo>
                      <a:cubicBezTo>
                        <a:pt x="153" y="4"/>
                        <a:pt x="1" y="126"/>
                        <a:pt x="1" y="338"/>
                      </a:cubicBezTo>
                      <a:cubicBezTo>
                        <a:pt x="1" y="521"/>
                        <a:pt x="153" y="673"/>
                        <a:pt x="335" y="673"/>
                      </a:cubicBezTo>
                      <a:cubicBezTo>
                        <a:pt x="517" y="673"/>
                        <a:pt x="669" y="521"/>
                        <a:pt x="669" y="338"/>
                      </a:cubicBezTo>
                      <a:cubicBezTo>
                        <a:pt x="669" y="144"/>
                        <a:pt x="54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32"/>
                <p:cNvSpPr/>
                <p:nvPr/>
              </p:nvSpPr>
              <p:spPr>
                <a:xfrm>
                  <a:off x="718549" y="792259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32"/>
                <p:cNvSpPr/>
                <p:nvPr/>
              </p:nvSpPr>
              <p:spPr>
                <a:xfrm>
                  <a:off x="420836" y="1199256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22" y="1"/>
                        <a:pt x="0" y="153"/>
                        <a:pt x="0" y="335"/>
                      </a:cubicBezTo>
                      <a:cubicBezTo>
                        <a:pt x="0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32"/>
                <p:cNvSpPr/>
                <p:nvPr/>
              </p:nvSpPr>
              <p:spPr>
                <a:xfrm>
                  <a:off x="2260235" y="5525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8" y="669"/>
                        <a:pt x="669" y="517"/>
                        <a:pt x="669" y="334"/>
                      </a:cubicBezTo>
                      <a:cubicBezTo>
                        <a:pt x="669" y="152"/>
                        <a:pt x="54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32"/>
                <p:cNvSpPr/>
                <p:nvPr/>
              </p:nvSpPr>
              <p:spPr>
                <a:xfrm>
                  <a:off x="452070" y="2012258"/>
                  <a:ext cx="45823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7" y="1034"/>
                        <a:pt x="1337" y="669"/>
                      </a:cubicBezTo>
                      <a:cubicBezTo>
                        <a:pt x="1337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32"/>
                <p:cNvSpPr/>
                <p:nvPr/>
              </p:nvSpPr>
              <p:spPr>
                <a:xfrm>
                  <a:off x="278195" y="3216674"/>
                  <a:ext cx="45857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69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670" y="1368"/>
                      </a:cubicBezTo>
                      <a:cubicBezTo>
                        <a:pt x="1034" y="1368"/>
                        <a:pt x="1338" y="1064"/>
                        <a:pt x="1338" y="69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32"/>
                <p:cNvSpPr/>
                <p:nvPr/>
              </p:nvSpPr>
              <p:spPr>
                <a:xfrm>
                  <a:off x="276" y="1910235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32"/>
                <p:cNvSpPr/>
                <p:nvPr/>
              </p:nvSpPr>
              <p:spPr>
                <a:xfrm>
                  <a:off x="52333" y="912982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32"/>
                <p:cNvSpPr/>
                <p:nvPr/>
              </p:nvSpPr>
              <p:spPr>
                <a:xfrm>
                  <a:off x="629026" y="1801978"/>
                  <a:ext cx="13562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32"/>
                <p:cNvSpPr/>
                <p:nvPr/>
              </p:nvSpPr>
              <p:spPr>
                <a:xfrm>
                  <a:off x="19010" y="3106328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32"/>
                <p:cNvSpPr/>
                <p:nvPr/>
              </p:nvSpPr>
              <p:spPr>
                <a:xfrm>
                  <a:off x="492653" y="3066773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32"/>
                <p:cNvSpPr/>
                <p:nvPr/>
              </p:nvSpPr>
              <p:spPr>
                <a:xfrm>
                  <a:off x="568648" y="3566444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32"/>
                <p:cNvSpPr/>
                <p:nvPr/>
              </p:nvSpPr>
              <p:spPr>
                <a:xfrm>
                  <a:off x="3313688" y="309232"/>
                  <a:ext cx="45857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32"/>
                <p:cNvSpPr/>
                <p:nvPr/>
              </p:nvSpPr>
              <p:spPr>
                <a:xfrm>
                  <a:off x="4561838" y="291526"/>
                  <a:ext cx="45823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274" y="1"/>
                        <a:pt x="0" y="305"/>
                        <a:pt x="0" y="670"/>
                      </a:cubicBezTo>
                      <a:cubicBezTo>
                        <a:pt x="0" y="1034"/>
                        <a:pt x="27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32"/>
                <p:cNvSpPr/>
                <p:nvPr/>
              </p:nvSpPr>
              <p:spPr>
                <a:xfrm>
                  <a:off x="2849429" y="47958"/>
                  <a:ext cx="46885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32"/>
                <p:cNvSpPr/>
                <p:nvPr/>
              </p:nvSpPr>
              <p:spPr>
                <a:xfrm>
                  <a:off x="5650703" y="385228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274" y="0"/>
                        <a:pt x="0" y="304"/>
                        <a:pt x="0" y="669"/>
                      </a:cubicBezTo>
                      <a:cubicBezTo>
                        <a:pt x="0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32"/>
                <p:cNvSpPr/>
                <p:nvPr/>
              </p:nvSpPr>
              <p:spPr>
                <a:xfrm>
                  <a:off x="3571846" y="148920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2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22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32"/>
                <p:cNvSpPr/>
                <p:nvPr/>
              </p:nvSpPr>
              <p:spPr>
                <a:xfrm>
                  <a:off x="4044461" y="8960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2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32"/>
                <p:cNvSpPr/>
                <p:nvPr/>
              </p:nvSpPr>
              <p:spPr>
                <a:xfrm>
                  <a:off x="5109387" y="5525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32"/>
                <p:cNvSpPr/>
                <p:nvPr/>
              </p:nvSpPr>
              <p:spPr>
                <a:xfrm>
                  <a:off x="1129725" y="314438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32"/>
                <p:cNvSpPr/>
                <p:nvPr/>
              </p:nvSpPr>
              <p:spPr>
                <a:xfrm>
                  <a:off x="8110530" y="330055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32"/>
                <p:cNvSpPr/>
                <p:nvPr/>
              </p:nvSpPr>
              <p:spPr>
                <a:xfrm>
                  <a:off x="8873564" y="97925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32"/>
                <p:cNvSpPr/>
                <p:nvPr/>
              </p:nvSpPr>
              <p:spPr>
                <a:xfrm>
                  <a:off x="8815275" y="1030622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32"/>
                <p:cNvSpPr/>
                <p:nvPr/>
              </p:nvSpPr>
              <p:spPr>
                <a:xfrm>
                  <a:off x="8521705" y="1592760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32"/>
                <p:cNvSpPr/>
                <p:nvPr/>
              </p:nvSpPr>
              <p:spPr>
                <a:xfrm>
                  <a:off x="9054699" y="1170112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32"/>
                <p:cNvSpPr/>
                <p:nvPr/>
              </p:nvSpPr>
              <p:spPr>
                <a:xfrm>
                  <a:off x="9187922" y="1032437"/>
                  <a:ext cx="13562" cy="1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6" y="300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32"/>
                <p:cNvSpPr/>
                <p:nvPr/>
              </p:nvSpPr>
              <p:spPr>
                <a:xfrm>
                  <a:off x="8799658" y="489306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32"/>
                <p:cNvSpPr/>
                <p:nvPr/>
              </p:nvSpPr>
              <p:spPr>
                <a:xfrm>
                  <a:off x="9207717" y="641296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32"/>
                <p:cNvSpPr/>
                <p:nvPr/>
              </p:nvSpPr>
              <p:spPr>
                <a:xfrm>
                  <a:off x="8350981" y="608008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2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32"/>
                <p:cNvSpPr/>
                <p:nvPr/>
              </p:nvSpPr>
              <p:spPr>
                <a:xfrm>
                  <a:off x="9061960" y="2302711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32"/>
                <p:cNvSpPr/>
                <p:nvPr/>
              </p:nvSpPr>
              <p:spPr>
                <a:xfrm>
                  <a:off x="8768424" y="2864815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3"/>
                        <a:pt x="54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32"/>
                <p:cNvSpPr/>
                <p:nvPr/>
              </p:nvSpPr>
              <p:spPr>
                <a:xfrm>
                  <a:off x="8461327" y="3144857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5" y="304"/>
                        <a:pt x="365" y="182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32"/>
                <p:cNvSpPr/>
                <p:nvPr/>
              </p:nvSpPr>
              <p:spPr>
                <a:xfrm>
                  <a:off x="4773145" y="353994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32"/>
                <p:cNvSpPr/>
                <p:nvPr/>
              </p:nvSpPr>
              <p:spPr>
                <a:xfrm>
                  <a:off x="7493219" y="249881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2"/>
                        <a:pt x="1" y="183"/>
                      </a:cubicBezTo>
                      <a:cubicBezTo>
                        <a:pt x="1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32"/>
                <p:cNvSpPr/>
                <p:nvPr/>
              </p:nvSpPr>
              <p:spPr>
                <a:xfrm>
                  <a:off x="6829091" y="600713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32"/>
                <p:cNvSpPr/>
                <p:nvPr/>
              </p:nvSpPr>
              <p:spPr>
                <a:xfrm>
                  <a:off x="2440308" y="238443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32"/>
                <p:cNvSpPr/>
                <p:nvPr/>
              </p:nvSpPr>
              <p:spPr>
                <a:xfrm>
                  <a:off x="9306589" y="1225285"/>
                  <a:ext cx="46885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32"/>
                <p:cNvSpPr/>
                <p:nvPr/>
              </p:nvSpPr>
              <p:spPr>
                <a:xfrm>
                  <a:off x="7383935" y="536156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4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32"/>
                <p:cNvSpPr/>
                <p:nvPr/>
              </p:nvSpPr>
              <p:spPr>
                <a:xfrm>
                  <a:off x="7240266" y="135392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32"/>
                <p:cNvSpPr/>
                <p:nvPr/>
              </p:nvSpPr>
              <p:spPr>
                <a:xfrm>
                  <a:off x="5949444" y="4811443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32"/>
                <p:cNvSpPr/>
                <p:nvPr/>
              </p:nvSpPr>
              <p:spPr>
                <a:xfrm>
                  <a:off x="6345037" y="4699008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5"/>
                        <a:pt x="182" y="365"/>
                      </a:cubicBezTo>
                      <a:cubicBezTo>
                        <a:pt x="304" y="365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32"/>
                <p:cNvSpPr/>
                <p:nvPr/>
              </p:nvSpPr>
              <p:spPr>
                <a:xfrm>
                  <a:off x="8638284" y="154799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2" y="0"/>
                        <a:pt x="1" y="6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32"/>
                <p:cNvSpPr/>
                <p:nvPr/>
              </p:nvSpPr>
              <p:spPr>
                <a:xfrm>
                  <a:off x="8616434" y="2655597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32"/>
                <p:cNvSpPr/>
                <p:nvPr/>
              </p:nvSpPr>
              <p:spPr>
                <a:xfrm>
                  <a:off x="6724979" y="4687570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32"/>
                <p:cNvSpPr/>
                <p:nvPr/>
              </p:nvSpPr>
              <p:spPr>
                <a:xfrm>
                  <a:off x="8660168" y="3911008"/>
                  <a:ext cx="125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32"/>
                <p:cNvSpPr/>
                <p:nvPr/>
              </p:nvSpPr>
              <p:spPr>
                <a:xfrm>
                  <a:off x="9099461" y="3196879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32"/>
                <p:cNvSpPr/>
                <p:nvPr/>
              </p:nvSpPr>
              <p:spPr>
                <a:xfrm>
                  <a:off x="8442593" y="3984640"/>
                  <a:ext cx="14589" cy="1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80" extrusionOk="0">
                      <a:moveTo>
                        <a:pt x="196" y="0"/>
                      </a:moveTo>
                      <a:cubicBezTo>
                        <a:pt x="122" y="0"/>
                        <a:pt x="56" y="55"/>
                        <a:pt x="31" y="130"/>
                      </a:cubicBezTo>
                      <a:cubicBezTo>
                        <a:pt x="0" y="251"/>
                        <a:pt x="92" y="343"/>
                        <a:pt x="183" y="373"/>
                      </a:cubicBezTo>
                      <a:cubicBezTo>
                        <a:pt x="195" y="377"/>
                        <a:pt x="208" y="379"/>
                        <a:pt x="221" y="379"/>
                      </a:cubicBezTo>
                      <a:cubicBezTo>
                        <a:pt x="304" y="379"/>
                        <a:pt x="396" y="300"/>
                        <a:pt x="396" y="221"/>
                      </a:cubicBezTo>
                      <a:cubicBezTo>
                        <a:pt x="426" y="130"/>
                        <a:pt x="365" y="8"/>
                        <a:pt x="244" y="8"/>
                      </a:cubicBezTo>
                      <a:cubicBezTo>
                        <a:pt x="227" y="3"/>
                        <a:pt x="211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32"/>
                <p:cNvSpPr/>
                <p:nvPr/>
              </p:nvSpPr>
              <p:spPr>
                <a:xfrm>
                  <a:off x="6694807" y="514306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32"/>
                <p:cNvSpPr/>
                <p:nvPr/>
              </p:nvSpPr>
              <p:spPr>
                <a:xfrm>
                  <a:off x="7143449" y="572596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305" y="396"/>
                        <a:pt x="365" y="305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32"/>
                <p:cNvSpPr/>
                <p:nvPr/>
              </p:nvSpPr>
              <p:spPr>
                <a:xfrm>
                  <a:off x="6977931" y="295294"/>
                  <a:ext cx="14624" cy="12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79" extrusionOk="0">
                      <a:moveTo>
                        <a:pt x="225" y="0"/>
                      </a:moveTo>
                      <a:cubicBezTo>
                        <a:pt x="180" y="0"/>
                        <a:pt x="133" y="15"/>
                        <a:pt x="92" y="43"/>
                      </a:cubicBezTo>
                      <a:cubicBezTo>
                        <a:pt x="1" y="73"/>
                        <a:pt x="1" y="195"/>
                        <a:pt x="62" y="286"/>
                      </a:cubicBezTo>
                      <a:cubicBezTo>
                        <a:pt x="101" y="345"/>
                        <a:pt x="153" y="378"/>
                        <a:pt x="209" y="378"/>
                      </a:cubicBezTo>
                      <a:cubicBezTo>
                        <a:pt x="240" y="378"/>
                        <a:pt x="272" y="368"/>
                        <a:pt x="305" y="347"/>
                      </a:cubicBezTo>
                      <a:cubicBezTo>
                        <a:pt x="396" y="286"/>
                        <a:pt x="426" y="164"/>
                        <a:pt x="365" y="73"/>
                      </a:cubicBezTo>
                      <a:cubicBezTo>
                        <a:pt x="332" y="23"/>
                        <a:pt x="280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32"/>
                <p:cNvSpPr/>
                <p:nvPr/>
              </p:nvSpPr>
              <p:spPr>
                <a:xfrm>
                  <a:off x="6660456" y="80"/>
                  <a:ext cx="13562" cy="1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3" y="0"/>
                      </a:moveTo>
                      <a:cubicBezTo>
                        <a:pt x="122" y="0"/>
                        <a:pt x="30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74" y="370"/>
                        <a:pt x="194" y="373"/>
                        <a:pt x="213" y="373"/>
                      </a:cubicBezTo>
                      <a:cubicBezTo>
                        <a:pt x="303" y="373"/>
                        <a:pt x="365" y="318"/>
                        <a:pt x="365" y="243"/>
                      </a:cubicBezTo>
                      <a:cubicBezTo>
                        <a:pt x="395" y="122"/>
                        <a:pt x="334" y="30"/>
                        <a:pt x="24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32"/>
                <p:cNvSpPr/>
                <p:nvPr/>
              </p:nvSpPr>
              <p:spPr>
                <a:xfrm>
                  <a:off x="6070201" y="527834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32"/>
                <p:cNvSpPr/>
                <p:nvPr/>
              </p:nvSpPr>
              <p:spPr>
                <a:xfrm>
                  <a:off x="7748260" y="106247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32"/>
                <p:cNvSpPr/>
                <p:nvPr/>
              </p:nvSpPr>
              <p:spPr>
                <a:xfrm>
                  <a:off x="7974156" y="46433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32"/>
                <p:cNvSpPr/>
                <p:nvPr/>
              </p:nvSpPr>
              <p:spPr>
                <a:xfrm>
                  <a:off x="8107413" y="325877"/>
                  <a:ext cx="13562" cy="12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243" y="1"/>
                      </a:moveTo>
                      <a:cubicBezTo>
                        <a:pt x="122" y="1"/>
                        <a:pt x="30" y="62"/>
                        <a:pt x="0" y="153"/>
                      </a:cubicBezTo>
                      <a:cubicBezTo>
                        <a:pt x="0" y="244"/>
                        <a:pt x="61" y="366"/>
                        <a:pt x="152" y="366"/>
                      </a:cubicBezTo>
                      <a:cubicBezTo>
                        <a:pt x="168" y="371"/>
                        <a:pt x="185" y="374"/>
                        <a:pt x="202" y="374"/>
                      </a:cubicBezTo>
                      <a:cubicBezTo>
                        <a:pt x="282" y="374"/>
                        <a:pt x="365" y="319"/>
                        <a:pt x="365" y="244"/>
                      </a:cubicBezTo>
                      <a:cubicBezTo>
                        <a:pt x="395" y="122"/>
                        <a:pt x="334" y="3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32"/>
                <p:cNvSpPr/>
                <p:nvPr/>
              </p:nvSpPr>
              <p:spPr>
                <a:xfrm>
                  <a:off x="8463416" y="359349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32"/>
                <p:cNvSpPr/>
                <p:nvPr/>
              </p:nvSpPr>
              <p:spPr>
                <a:xfrm>
                  <a:off x="9203539" y="2637891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32"/>
                <p:cNvSpPr/>
                <p:nvPr/>
              </p:nvSpPr>
              <p:spPr>
                <a:xfrm>
                  <a:off x="487447" y="3038655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22"/>
                        <a:pt x="1" y="335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2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32"/>
                <p:cNvSpPr/>
                <p:nvPr/>
              </p:nvSpPr>
              <p:spPr>
                <a:xfrm>
                  <a:off x="429158" y="3971386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32"/>
                <p:cNvSpPr/>
                <p:nvPr/>
              </p:nvSpPr>
              <p:spPr>
                <a:xfrm>
                  <a:off x="136650" y="4533490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5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32"/>
                <p:cNvSpPr/>
                <p:nvPr/>
              </p:nvSpPr>
              <p:spPr>
                <a:xfrm>
                  <a:off x="669610" y="4110876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213"/>
                      </a:cubicBezTo>
                      <a:cubicBezTo>
                        <a:pt x="1" y="304"/>
                        <a:pt x="62" y="395"/>
                        <a:pt x="183" y="395"/>
                      </a:cubicBezTo>
                      <a:cubicBezTo>
                        <a:pt x="274" y="395"/>
                        <a:pt x="366" y="304"/>
                        <a:pt x="366" y="213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32"/>
                <p:cNvSpPr/>
                <p:nvPr/>
              </p:nvSpPr>
              <p:spPr>
                <a:xfrm>
                  <a:off x="772660" y="4943638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32"/>
                <p:cNvSpPr/>
                <p:nvPr/>
              </p:nvSpPr>
              <p:spPr>
                <a:xfrm>
                  <a:off x="1526345" y="4595958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32"/>
                <p:cNvSpPr/>
                <p:nvPr/>
              </p:nvSpPr>
              <p:spPr>
                <a:xfrm>
                  <a:off x="635259" y="4899939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4" y="395"/>
                        <a:pt x="365" y="304"/>
                        <a:pt x="365" y="21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32"/>
                <p:cNvSpPr/>
                <p:nvPr/>
              </p:nvSpPr>
              <p:spPr>
                <a:xfrm>
                  <a:off x="413541" y="3430070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32"/>
                <p:cNvSpPr/>
                <p:nvPr/>
              </p:nvSpPr>
              <p:spPr>
                <a:xfrm>
                  <a:off x="8424888" y="4381534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32"/>
                <p:cNvSpPr/>
                <p:nvPr/>
              </p:nvSpPr>
              <p:spPr>
                <a:xfrm>
                  <a:off x="7745143" y="4712399"/>
                  <a:ext cx="22946" cy="22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44" extrusionOk="0">
                      <a:moveTo>
                        <a:pt x="381" y="1"/>
                      </a:moveTo>
                      <a:cubicBezTo>
                        <a:pt x="366" y="1"/>
                        <a:pt x="350" y="2"/>
                        <a:pt x="335" y="5"/>
                      </a:cubicBezTo>
                      <a:cubicBezTo>
                        <a:pt x="152" y="5"/>
                        <a:pt x="0" y="126"/>
                        <a:pt x="0" y="339"/>
                      </a:cubicBezTo>
                      <a:cubicBezTo>
                        <a:pt x="0" y="491"/>
                        <a:pt x="152" y="643"/>
                        <a:pt x="335" y="643"/>
                      </a:cubicBezTo>
                      <a:cubicBezTo>
                        <a:pt x="517" y="643"/>
                        <a:pt x="669" y="522"/>
                        <a:pt x="669" y="339"/>
                      </a:cubicBezTo>
                      <a:cubicBezTo>
                        <a:pt x="669" y="145"/>
                        <a:pt x="542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32"/>
                <p:cNvSpPr/>
                <p:nvPr/>
              </p:nvSpPr>
              <p:spPr>
                <a:xfrm>
                  <a:off x="970474" y="4658425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2"/>
                        <a:pt x="54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32"/>
                <p:cNvSpPr/>
                <p:nvPr/>
              </p:nvSpPr>
              <p:spPr>
                <a:xfrm>
                  <a:off x="2298763" y="4984256"/>
                  <a:ext cx="125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2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32"/>
                <p:cNvSpPr/>
                <p:nvPr/>
              </p:nvSpPr>
              <p:spPr>
                <a:xfrm>
                  <a:off x="1578401" y="4862437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213" y="366"/>
                      </a:cubicBezTo>
                      <a:cubicBezTo>
                        <a:pt x="304" y="36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32"/>
                <p:cNvSpPr/>
                <p:nvPr/>
              </p:nvSpPr>
              <p:spPr>
                <a:xfrm>
                  <a:off x="2117628" y="5031072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213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32"/>
                <p:cNvSpPr/>
                <p:nvPr/>
              </p:nvSpPr>
              <p:spPr>
                <a:xfrm>
                  <a:off x="2418458" y="5072717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32"/>
                <p:cNvSpPr/>
                <p:nvPr/>
              </p:nvSpPr>
              <p:spPr>
                <a:xfrm>
                  <a:off x="3427150" y="5120595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8" y="670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32"/>
                <p:cNvSpPr/>
                <p:nvPr/>
              </p:nvSpPr>
              <p:spPr>
                <a:xfrm>
                  <a:off x="8152175" y="4661542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2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32"/>
                <p:cNvSpPr/>
                <p:nvPr/>
              </p:nvSpPr>
              <p:spPr>
                <a:xfrm>
                  <a:off x="9119221" y="4245161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32"/>
                <p:cNvSpPr/>
                <p:nvPr/>
              </p:nvSpPr>
              <p:spPr>
                <a:xfrm>
                  <a:off x="8573761" y="4660514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1" y="0"/>
                        <a:pt x="0" y="61"/>
                        <a:pt x="0" y="182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32"/>
                <p:cNvSpPr/>
                <p:nvPr/>
              </p:nvSpPr>
              <p:spPr>
                <a:xfrm>
                  <a:off x="9238951" y="3549765"/>
                  <a:ext cx="46851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65"/>
                        <a:pt x="1368" y="670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32"/>
                <p:cNvSpPr/>
                <p:nvPr/>
              </p:nvSpPr>
              <p:spPr>
                <a:xfrm>
                  <a:off x="9087988" y="4949906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32"/>
                <p:cNvSpPr/>
                <p:nvPr/>
              </p:nvSpPr>
              <p:spPr>
                <a:xfrm>
                  <a:off x="8825686" y="4731270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2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32"/>
                <p:cNvSpPr/>
                <p:nvPr/>
              </p:nvSpPr>
              <p:spPr>
                <a:xfrm>
                  <a:off x="8266664" y="5006106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32"/>
                <p:cNvSpPr/>
                <p:nvPr/>
              </p:nvSpPr>
              <p:spPr>
                <a:xfrm>
                  <a:off x="1880259" y="5001928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69"/>
                        <a:pt x="335" y="669"/>
                      </a:cubicBezTo>
                      <a:cubicBezTo>
                        <a:pt x="518" y="669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32"/>
                <p:cNvSpPr/>
                <p:nvPr/>
              </p:nvSpPr>
              <p:spPr>
                <a:xfrm>
                  <a:off x="3009741" y="4930111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1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32"/>
                <p:cNvSpPr/>
                <p:nvPr/>
              </p:nvSpPr>
              <p:spPr>
                <a:xfrm>
                  <a:off x="3664519" y="4639692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32"/>
                <p:cNvSpPr/>
                <p:nvPr/>
              </p:nvSpPr>
              <p:spPr>
                <a:xfrm>
                  <a:off x="2872340" y="4887438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32"/>
                <p:cNvSpPr/>
                <p:nvPr/>
              </p:nvSpPr>
              <p:spPr>
                <a:xfrm>
                  <a:off x="4584715" y="4807265"/>
                  <a:ext cx="45857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5" y="1"/>
                        <a:pt x="1" y="274"/>
                        <a:pt x="1" y="670"/>
                      </a:cubicBezTo>
                      <a:cubicBezTo>
                        <a:pt x="1" y="1034"/>
                        <a:pt x="27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32"/>
                <p:cNvSpPr/>
                <p:nvPr/>
              </p:nvSpPr>
              <p:spPr>
                <a:xfrm>
                  <a:off x="3842504" y="4588663"/>
                  <a:ext cx="45857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32"/>
                <p:cNvSpPr/>
                <p:nvPr/>
              </p:nvSpPr>
              <p:spPr>
                <a:xfrm>
                  <a:off x="5542447" y="4636541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32"/>
                <p:cNvSpPr/>
                <p:nvPr/>
              </p:nvSpPr>
              <p:spPr>
                <a:xfrm>
                  <a:off x="4485843" y="4584519"/>
                  <a:ext cx="13562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96" y="304"/>
                        <a:pt x="396" y="18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32"/>
                <p:cNvSpPr/>
                <p:nvPr/>
              </p:nvSpPr>
              <p:spPr>
                <a:xfrm>
                  <a:off x="4117340" y="4989461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32"/>
                <p:cNvSpPr/>
                <p:nvPr/>
              </p:nvSpPr>
              <p:spPr>
                <a:xfrm>
                  <a:off x="3389683" y="4617808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44" name="Google Shape;5244;p32"/>
            <p:cNvGrpSpPr/>
            <p:nvPr/>
          </p:nvGrpSpPr>
          <p:grpSpPr>
            <a:xfrm flipH="1">
              <a:off x="76476" y="76280"/>
              <a:ext cx="9353198" cy="5143461"/>
              <a:chOff x="276" y="80"/>
              <a:chExt cx="9353198" cy="5143461"/>
            </a:xfrm>
          </p:grpSpPr>
          <p:grpSp>
            <p:nvGrpSpPr>
              <p:cNvPr id="5245" name="Google Shape;5245;p32"/>
              <p:cNvGrpSpPr/>
              <p:nvPr/>
            </p:nvGrpSpPr>
            <p:grpSpPr>
              <a:xfrm>
                <a:off x="276" y="80"/>
                <a:ext cx="9353198" cy="5143461"/>
                <a:chOff x="-26474475" y="-7233075"/>
                <a:chExt cx="6827650" cy="3754625"/>
              </a:xfrm>
            </p:grpSpPr>
            <p:sp>
              <p:nvSpPr>
                <p:cNvPr id="5246" name="Google Shape;5246;p32"/>
                <p:cNvSpPr/>
                <p:nvPr/>
              </p:nvSpPr>
              <p:spPr>
                <a:xfrm>
                  <a:off x="-26135575" y="-70074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32"/>
                <p:cNvSpPr/>
                <p:nvPr/>
              </p:nvSpPr>
              <p:spPr>
                <a:xfrm>
                  <a:off x="-25650750" y="-690405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8" y="1034"/>
                        <a:pt x="1338" y="669"/>
                      </a:cubicBezTo>
                      <a:cubicBezTo>
                        <a:pt x="1338" y="304"/>
                        <a:pt x="106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32"/>
                <p:cNvSpPr/>
                <p:nvPr/>
              </p:nvSpPr>
              <p:spPr>
                <a:xfrm>
                  <a:off x="-26473725" y="-7198125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69" y="0"/>
                      </a:moveTo>
                      <a:cubicBezTo>
                        <a:pt x="274" y="0"/>
                        <a:pt x="1" y="304"/>
                        <a:pt x="1" y="669"/>
                      </a:cubicBezTo>
                      <a:cubicBezTo>
                        <a:pt x="1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32"/>
                <p:cNvSpPr/>
                <p:nvPr/>
              </p:nvSpPr>
              <p:spPr>
                <a:xfrm>
                  <a:off x="-24429600" y="-69519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32"/>
                <p:cNvSpPr/>
                <p:nvPr/>
              </p:nvSpPr>
              <p:spPr>
                <a:xfrm>
                  <a:off x="-25947125" y="-712517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4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32"/>
                <p:cNvSpPr/>
                <p:nvPr/>
              </p:nvSpPr>
              <p:spPr>
                <a:xfrm>
                  <a:off x="-25602125" y="-7167825"/>
                  <a:ext cx="1675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3" extrusionOk="0">
                      <a:moveTo>
                        <a:pt x="381" y="0"/>
                      </a:moveTo>
                      <a:cubicBezTo>
                        <a:pt x="366" y="0"/>
                        <a:pt x="351" y="1"/>
                        <a:pt x="335" y="4"/>
                      </a:cubicBezTo>
                      <a:cubicBezTo>
                        <a:pt x="153" y="4"/>
                        <a:pt x="1" y="126"/>
                        <a:pt x="1" y="338"/>
                      </a:cubicBezTo>
                      <a:cubicBezTo>
                        <a:pt x="1" y="521"/>
                        <a:pt x="153" y="673"/>
                        <a:pt x="335" y="673"/>
                      </a:cubicBezTo>
                      <a:cubicBezTo>
                        <a:pt x="517" y="673"/>
                        <a:pt x="669" y="521"/>
                        <a:pt x="669" y="338"/>
                      </a:cubicBezTo>
                      <a:cubicBezTo>
                        <a:pt x="669" y="144"/>
                        <a:pt x="54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32"/>
                <p:cNvSpPr/>
                <p:nvPr/>
              </p:nvSpPr>
              <p:spPr>
                <a:xfrm>
                  <a:off x="-25950150" y="-6654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32"/>
                <p:cNvSpPr/>
                <p:nvPr/>
              </p:nvSpPr>
              <p:spPr>
                <a:xfrm>
                  <a:off x="-25775375" y="-65529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213"/>
                      </a:cubicBezTo>
                      <a:cubicBezTo>
                        <a:pt x="0" y="304"/>
                        <a:pt x="92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32"/>
                <p:cNvSpPr/>
                <p:nvPr/>
              </p:nvSpPr>
              <p:spPr>
                <a:xfrm>
                  <a:off x="-25520050" y="-67072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32"/>
                <p:cNvSpPr/>
                <p:nvPr/>
              </p:nvSpPr>
              <p:spPr>
                <a:xfrm>
                  <a:off x="-25625675" y="-6603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32"/>
                <p:cNvSpPr/>
                <p:nvPr/>
              </p:nvSpPr>
              <p:spPr>
                <a:xfrm>
                  <a:off x="-25683425" y="-65233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6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32"/>
                <p:cNvSpPr/>
                <p:nvPr/>
              </p:nvSpPr>
              <p:spPr>
                <a:xfrm>
                  <a:off x="-25678100" y="-665330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182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32"/>
                <p:cNvSpPr/>
                <p:nvPr/>
              </p:nvSpPr>
              <p:spPr>
                <a:xfrm>
                  <a:off x="-26167475" y="-63577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22" y="1"/>
                        <a:pt x="0" y="153"/>
                        <a:pt x="0" y="335"/>
                      </a:cubicBezTo>
                      <a:cubicBezTo>
                        <a:pt x="0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32"/>
                <p:cNvSpPr/>
                <p:nvPr/>
              </p:nvSpPr>
              <p:spPr>
                <a:xfrm>
                  <a:off x="-24824750" y="-7192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8" y="669"/>
                        <a:pt x="669" y="517"/>
                        <a:pt x="669" y="334"/>
                      </a:cubicBezTo>
                      <a:cubicBezTo>
                        <a:pt x="669" y="152"/>
                        <a:pt x="54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32"/>
                <p:cNvSpPr/>
                <p:nvPr/>
              </p:nvSpPr>
              <p:spPr>
                <a:xfrm>
                  <a:off x="-26144675" y="-576422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7" y="1034"/>
                        <a:pt x="1337" y="669"/>
                      </a:cubicBezTo>
                      <a:cubicBezTo>
                        <a:pt x="1337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32"/>
                <p:cNvSpPr/>
                <p:nvPr/>
              </p:nvSpPr>
              <p:spPr>
                <a:xfrm>
                  <a:off x="-26271600" y="-4885025"/>
                  <a:ext cx="3347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69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670" y="1368"/>
                      </a:cubicBezTo>
                      <a:cubicBezTo>
                        <a:pt x="1034" y="1368"/>
                        <a:pt x="1338" y="1064"/>
                        <a:pt x="1338" y="69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32"/>
                <p:cNvSpPr/>
                <p:nvPr/>
              </p:nvSpPr>
              <p:spPr>
                <a:xfrm>
                  <a:off x="-24931150" y="-6175325"/>
                  <a:ext cx="3422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6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65"/>
                        <a:pt x="305" y="1368"/>
                        <a:pt x="670" y="1368"/>
                      </a:cubicBezTo>
                      <a:cubicBezTo>
                        <a:pt x="1065" y="1368"/>
                        <a:pt x="1369" y="1065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32"/>
                <p:cNvSpPr/>
                <p:nvPr/>
              </p:nvSpPr>
              <p:spPr>
                <a:xfrm>
                  <a:off x="-23811825" y="-663050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4" y="1"/>
                        <a:pt x="1" y="305"/>
                        <a:pt x="1" y="669"/>
                      </a:cubicBezTo>
                      <a:cubicBezTo>
                        <a:pt x="1" y="1034"/>
                        <a:pt x="274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32"/>
                <p:cNvSpPr/>
                <p:nvPr/>
              </p:nvSpPr>
              <p:spPr>
                <a:xfrm>
                  <a:off x="-25250300" y="-65947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69" y="517"/>
                        <a:pt x="669" y="335"/>
                      </a:cubicBezTo>
                      <a:cubicBezTo>
                        <a:pt x="669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32"/>
                <p:cNvSpPr/>
                <p:nvPr/>
              </p:nvSpPr>
              <p:spPr>
                <a:xfrm>
                  <a:off x="-26474475" y="-58387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32"/>
                <p:cNvSpPr/>
                <p:nvPr/>
              </p:nvSpPr>
              <p:spPr>
                <a:xfrm>
                  <a:off x="-25328550" y="-61221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32"/>
                <p:cNvSpPr/>
                <p:nvPr/>
              </p:nvSpPr>
              <p:spPr>
                <a:xfrm>
                  <a:off x="-25074000" y="-55636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32"/>
                <p:cNvSpPr/>
                <p:nvPr/>
              </p:nvSpPr>
              <p:spPr>
                <a:xfrm>
                  <a:off x="-25676600" y="-5609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32"/>
                <p:cNvSpPr/>
                <p:nvPr/>
              </p:nvSpPr>
              <p:spPr>
                <a:xfrm>
                  <a:off x="-26436475" y="-65666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32"/>
                <p:cNvSpPr/>
                <p:nvPr/>
              </p:nvSpPr>
              <p:spPr>
                <a:xfrm>
                  <a:off x="-25570200" y="-53227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32"/>
                <p:cNvSpPr/>
                <p:nvPr/>
              </p:nvSpPr>
              <p:spPr>
                <a:xfrm>
                  <a:off x="-25501825" y="-55066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305" y="366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32"/>
                <p:cNvSpPr/>
                <p:nvPr/>
              </p:nvSpPr>
              <p:spPr>
                <a:xfrm>
                  <a:off x="-25246500" y="-5660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3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32"/>
                <p:cNvSpPr/>
                <p:nvPr/>
              </p:nvSpPr>
              <p:spPr>
                <a:xfrm>
                  <a:off x="-24762450" y="-60218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32"/>
                <p:cNvSpPr/>
                <p:nvPr/>
              </p:nvSpPr>
              <p:spPr>
                <a:xfrm>
                  <a:off x="-25352125" y="-55575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32"/>
                <p:cNvSpPr/>
                <p:nvPr/>
              </p:nvSpPr>
              <p:spPr>
                <a:xfrm>
                  <a:off x="-25273100" y="-5359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6" y="304"/>
                        <a:pt x="366" y="21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32"/>
                <p:cNvSpPr/>
                <p:nvPr/>
              </p:nvSpPr>
              <p:spPr>
                <a:xfrm>
                  <a:off x="-24965325" y="-536072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5"/>
                        <a:pt x="183" y="365"/>
                      </a:cubicBezTo>
                      <a:cubicBezTo>
                        <a:pt x="274" y="365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32"/>
                <p:cNvSpPr/>
                <p:nvPr/>
              </p:nvSpPr>
              <p:spPr>
                <a:xfrm>
                  <a:off x="-24316375" y="-5587175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214"/>
                      </a:cubicBezTo>
                      <a:cubicBezTo>
                        <a:pt x="0" y="305"/>
                        <a:pt x="91" y="396"/>
                        <a:pt x="182" y="396"/>
                      </a:cubicBezTo>
                      <a:cubicBezTo>
                        <a:pt x="304" y="396"/>
                        <a:pt x="395" y="305"/>
                        <a:pt x="395" y="214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32"/>
                <p:cNvSpPr/>
                <p:nvPr/>
              </p:nvSpPr>
              <p:spPr>
                <a:xfrm>
                  <a:off x="-25409875" y="-54777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274" y="39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32"/>
                <p:cNvSpPr/>
                <p:nvPr/>
              </p:nvSpPr>
              <p:spPr>
                <a:xfrm>
                  <a:off x="-24947850" y="-51114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32"/>
                <p:cNvSpPr/>
                <p:nvPr/>
              </p:nvSpPr>
              <p:spPr>
                <a:xfrm>
                  <a:off x="-25404550" y="-56076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4" y="0"/>
                      </a:moveTo>
                      <a:cubicBezTo>
                        <a:pt x="122" y="0"/>
                        <a:pt x="31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69" y="370"/>
                        <a:pt x="186" y="373"/>
                        <a:pt x="203" y="373"/>
                      </a:cubicBezTo>
                      <a:cubicBezTo>
                        <a:pt x="283" y="373"/>
                        <a:pt x="365" y="318"/>
                        <a:pt x="365" y="243"/>
                      </a:cubicBezTo>
                      <a:cubicBezTo>
                        <a:pt x="396" y="122"/>
                        <a:pt x="335" y="31"/>
                        <a:pt x="24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32"/>
                <p:cNvSpPr/>
                <p:nvPr/>
              </p:nvSpPr>
              <p:spPr>
                <a:xfrm>
                  <a:off x="-25526900" y="-49306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274"/>
                        <a:pt x="92" y="365"/>
                        <a:pt x="214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9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32"/>
                <p:cNvSpPr/>
                <p:nvPr/>
              </p:nvSpPr>
              <p:spPr>
                <a:xfrm>
                  <a:off x="-25688000" y="-60043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274" y="39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32"/>
                <p:cNvSpPr/>
                <p:nvPr/>
              </p:nvSpPr>
              <p:spPr>
                <a:xfrm>
                  <a:off x="-25390125" y="-58934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6" y="304"/>
                        <a:pt x="366" y="21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32"/>
                <p:cNvSpPr/>
                <p:nvPr/>
              </p:nvSpPr>
              <p:spPr>
                <a:xfrm>
                  <a:off x="-26015500" y="-5917725"/>
                  <a:ext cx="99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32"/>
                <p:cNvSpPr/>
                <p:nvPr/>
              </p:nvSpPr>
              <p:spPr>
                <a:xfrm>
                  <a:off x="-26460800" y="-49655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32"/>
                <p:cNvSpPr/>
                <p:nvPr/>
              </p:nvSpPr>
              <p:spPr>
                <a:xfrm>
                  <a:off x="-26115050" y="-49944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32"/>
                <p:cNvSpPr/>
                <p:nvPr/>
              </p:nvSpPr>
              <p:spPr>
                <a:xfrm>
                  <a:off x="-25893925" y="-53113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32"/>
                <p:cNvSpPr/>
                <p:nvPr/>
              </p:nvSpPr>
              <p:spPr>
                <a:xfrm>
                  <a:off x="-26059575" y="-4629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32"/>
                <p:cNvSpPr/>
                <p:nvPr/>
              </p:nvSpPr>
              <p:spPr>
                <a:xfrm>
                  <a:off x="-24055750" y="-7007400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32"/>
                <p:cNvSpPr/>
                <p:nvPr/>
              </p:nvSpPr>
              <p:spPr>
                <a:xfrm>
                  <a:off x="-23144625" y="-702032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274" y="1"/>
                        <a:pt x="0" y="305"/>
                        <a:pt x="0" y="670"/>
                      </a:cubicBezTo>
                      <a:cubicBezTo>
                        <a:pt x="0" y="1034"/>
                        <a:pt x="27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32"/>
                <p:cNvSpPr/>
                <p:nvPr/>
              </p:nvSpPr>
              <p:spPr>
                <a:xfrm>
                  <a:off x="-24394650" y="-7198125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32"/>
                <p:cNvSpPr/>
                <p:nvPr/>
              </p:nvSpPr>
              <p:spPr>
                <a:xfrm>
                  <a:off x="-22349775" y="-69519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274" y="0"/>
                        <a:pt x="0" y="304"/>
                        <a:pt x="0" y="669"/>
                      </a:cubicBezTo>
                      <a:cubicBezTo>
                        <a:pt x="0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32"/>
                <p:cNvSpPr/>
                <p:nvPr/>
              </p:nvSpPr>
              <p:spPr>
                <a:xfrm>
                  <a:off x="-23867300" y="-71244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2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22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32"/>
                <p:cNvSpPr/>
                <p:nvPr/>
              </p:nvSpPr>
              <p:spPr>
                <a:xfrm>
                  <a:off x="-23522300" y="-716772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2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32"/>
                <p:cNvSpPr/>
                <p:nvPr/>
              </p:nvSpPr>
              <p:spPr>
                <a:xfrm>
                  <a:off x="-23870325" y="-6654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32"/>
                <p:cNvSpPr/>
                <p:nvPr/>
              </p:nvSpPr>
              <p:spPr>
                <a:xfrm>
                  <a:off x="-24111225" y="-61198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32"/>
                <p:cNvSpPr/>
                <p:nvPr/>
              </p:nvSpPr>
              <p:spPr>
                <a:xfrm>
                  <a:off x="-23440225" y="-67072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32"/>
                <p:cNvSpPr/>
                <p:nvPr/>
              </p:nvSpPr>
              <p:spPr>
                <a:xfrm>
                  <a:off x="-23545850" y="-6603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32"/>
                <p:cNvSpPr/>
                <p:nvPr/>
              </p:nvSpPr>
              <p:spPr>
                <a:xfrm>
                  <a:off x="-23603600" y="-65233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61"/>
                        <a:pt x="0" y="183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32"/>
                <p:cNvSpPr/>
                <p:nvPr/>
              </p:nvSpPr>
              <p:spPr>
                <a:xfrm>
                  <a:off x="-24799675" y="-65993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6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32"/>
                <p:cNvSpPr/>
                <p:nvPr/>
              </p:nvSpPr>
              <p:spPr>
                <a:xfrm>
                  <a:off x="-24088425" y="-63577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32"/>
                <p:cNvSpPr/>
                <p:nvPr/>
              </p:nvSpPr>
              <p:spPr>
                <a:xfrm>
                  <a:off x="-22744925" y="-7192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32"/>
                <p:cNvSpPr/>
                <p:nvPr/>
              </p:nvSpPr>
              <p:spPr>
                <a:xfrm>
                  <a:off x="-24051950" y="-52718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69"/>
                      </a:cubicBezTo>
                      <a:cubicBezTo>
                        <a:pt x="1" y="1033"/>
                        <a:pt x="305" y="1337"/>
                        <a:pt x="670" y="1337"/>
                      </a:cubicBezTo>
                      <a:cubicBezTo>
                        <a:pt x="1065" y="1337"/>
                        <a:pt x="1369" y="1064"/>
                        <a:pt x="1369" y="669"/>
                      </a:cubicBezTo>
                      <a:cubicBezTo>
                        <a:pt x="1369" y="304"/>
                        <a:pt x="1065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32"/>
                <p:cNvSpPr/>
                <p:nvPr/>
              </p:nvSpPr>
              <p:spPr>
                <a:xfrm>
                  <a:off x="-24448600" y="-5201150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69" y="1338"/>
                      </a:cubicBezTo>
                      <a:cubicBezTo>
                        <a:pt x="1034" y="1338"/>
                        <a:pt x="1338" y="1065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32"/>
                <p:cNvSpPr/>
                <p:nvPr/>
              </p:nvSpPr>
              <p:spPr>
                <a:xfrm>
                  <a:off x="-25061850" y="-4521800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700" y="0"/>
                      </a:moveTo>
                      <a:cubicBezTo>
                        <a:pt x="305" y="0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70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32"/>
                <p:cNvSpPr/>
                <p:nvPr/>
              </p:nvSpPr>
              <p:spPr>
                <a:xfrm>
                  <a:off x="-21732750" y="-66305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69" y="1"/>
                      </a:moveTo>
                      <a:cubicBezTo>
                        <a:pt x="304" y="1"/>
                        <a:pt x="1" y="305"/>
                        <a:pt x="1" y="669"/>
                      </a:cubicBezTo>
                      <a:cubicBezTo>
                        <a:pt x="1" y="1034"/>
                        <a:pt x="304" y="1338"/>
                        <a:pt x="66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32"/>
                <p:cNvSpPr/>
                <p:nvPr/>
              </p:nvSpPr>
              <p:spPr>
                <a:xfrm>
                  <a:off x="-22994175" y="-66517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32"/>
                <p:cNvSpPr/>
                <p:nvPr/>
              </p:nvSpPr>
              <p:spPr>
                <a:xfrm>
                  <a:off x="-24394650" y="-58387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32"/>
                <p:cNvSpPr/>
                <p:nvPr/>
              </p:nvSpPr>
              <p:spPr>
                <a:xfrm>
                  <a:off x="-23554200" y="-62900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32"/>
                <p:cNvSpPr/>
                <p:nvPr/>
              </p:nvSpPr>
              <p:spPr>
                <a:xfrm>
                  <a:off x="-22462250" y="-604385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32"/>
                <p:cNvSpPr/>
                <p:nvPr/>
              </p:nvSpPr>
              <p:spPr>
                <a:xfrm>
                  <a:off x="-23597525" y="-5609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32"/>
                <p:cNvSpPr/>
                <p:nvPr/>
              </p:nvSpPr>
              <p:spPr>
                <a:xfrm>
                  <a:off x="-24356650" y="-65666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32"/>
                <p:cNvSpPr/>
                <p:nvPr/>
              </p:nvSpPr>
              <p:spPr>
                <a:xfrm>
                  <a:off x="-23676550" y="-5372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48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32"/>
                <p:cNvSpPr/>
                <p:nvPr/>
              </p:nvSpPr>
              <p:spPr>
                <a:xfrm>
                  <a:off x="-23422000" y="-55066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274" y="36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32"/>
                <p:cNvSpPr/>
                <p:nvPr/>
              </p:nvSpPr>
              <p:spPr>
                <a:xfrm>
                  <a:off x="-23166675" y="-5660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32"/>
                <p:cNvSpPr/>
                <p:nvPr/>
              </p:nvSpPr>
              <p:spPr>
                <a:xfrm>
                  <a:off x="-22683375" y="-60218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32"/>
                <p:cNvSpPr/>
                <p:nvPr/>
              </p:nvSpPr>
              <p:spPr>
                <a:xfrm>
                  <a:off x="-22766975" y="-62953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5" y="365"/>
                        <a:pt x="366" y="274"/>
                        <a:pt x="366" y="183"/>
                      </a:cubicBezTo>
                      <a:cubicBezTo>
                        <a:pt x="366" y="6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32"/>
                <p:cNvSpPr/>
                <p:nvPr/>
              </p:nvSpPr>
              <p:spPr>
                <a:xfrm>
                  <a:off x="-23193275" y="-5359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5" y="395"/>
                        <a:pt x="366" y="304"/>
                        <a:pt x="366" y="213"/>
                      </a:cubicBezTo>
                      <a:cubicBezTo>
                        <a:pt x="366" y="9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32"/>
                <p:cNvSpPr/>
                <p:nvPr/>
              </p:nvSpPr>
              <p:spPr>
                <a:xfrm>
                  <a:off x="-22220600" y="-63957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32"/>
                <p:cNvSpPr/>
                <p:nvPr/>
              </p:nvSpPr>
              <p:spPr>
                <a:xfrm>
                  <a:off x="-22236550" y="-5587175"/>
                  <a:ext cx="91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7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4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4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32"/>
                <p:cNvSpPr/>
                <p:nvPr/>
              </p:nvSpPr>
              <p:spPr>
                <a:xfrm>
                  <a:off x="-23735825" y="-47657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32"/>
                <p:cNvSpPr/>
                <p:nvPr/>
              </p:nvSpPr>
              <p:spPr>
                <a:xfrm>
                  <a:off x="-23165900" y="-5045375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32"/>
                <p:cNvSpPr/>
                <p:nvPr/>
              </p:nvSpPr>
              <p:spPr>
                <a:xfrm>
                  <a:off x="-25650000" y="-70036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32"/>
                <p:cNvSpPr/>
                <p:nvPr/>
              </p:nvSpPr>
              <p:spPr>
                <a:xfrm>
                  <a:off x="-22868800" y="-51114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66" y="304"/>
                        <a:pt x="366" y="18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32"/>
                <p:cNvSpPr/>
                <p:nvPr/>
              </p:nvSpPr>
              <p:spPr>
                <a:xfrm>
                  <a:off x="-22728975" y="-51844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32"/>
                <p:cNvSpPr/>
                <p:nvPr/>
              </p:nvSpPr>
              <p:spPr>
                <a:xfrm>
                  <a:off x="-22755575" y="-52725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6" y="305"/>
                        <a:pt x="366" y="183"/>
                      </a:cubicBezTo>
                      <a:cubicBezTo>
                        <a:pt x="366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32"/>
                <p:cNvSpPr/>
                <p:nvPr/>
              </p:nvSpPr>
              <p:spPr>
                <a:xfrm>
                  <a:off x="-23324725" y="-56076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13" y="0"/>
                      </a:moveTo>
                      <a:cubicBezTo>
                        <a:pt x="122" y="0"/>
                        <a:pt x="31" y="61"/>
                        <a:pt x="1" y="152"/>
                      </a:cubicBezTo>
                      <a:cubicBezTo>
                        <a:pt x="1" y="243"/>
                        <a:pt x="61" y="365"/>
                        <a:pt x="152" y="365"/>
                      </a:cubicBezTo>
                      <a:cubicBezTo>
                        <a:pt x="169" y="370"/>
                        <a:pt x="186" y="373"/>
                        <a:pt x="203" y="373"/>
                      </a:cubicBezTo>
                      <a:cubicBezTo>
                        <a:pt x="283" y="373"/>
                        <a:pt x="365" y="318"/>
                        <a:pt x="365" y="243"/>
                      </a:cubicBezTo>
                      <a:cubicBezTo>
                        <a:pt x="396" y="122"/>
                        <a:pt x="335" y="31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32"/>
                <p:cNvSpPr/>
                <p:nvPr/>
              </p:nvSpPr>
              <p:spPr>
                <a:xfrm>
                  <a:off x="-23792825" y="-47034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214" y="366"/>
                      </a:cubicBezTo>
                      <a:cubicBezTo>
                        <a:pt x="305" y="366"/>
                        <a:pt x="396" y="305"/>
                        <a:pt x="396" y="183"/>
                      </a:cubicBezTo>
                      <a:cubicBezTo>
                        <a:pt x="396" y="9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32"/>
                <p:cNvSpPr/>
                <p:nvPr/>
              </p:nvSpPr>
              <p:spPr>
                <a:xfrm>
                  <a:off x="-23608175" y="-60043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96"/>
                        <a:pt x="183" y="396"/>
                      </a:cubicBezTo>
                      <a:cubicBezTo>
                        <a:pt x="274" y="396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32"/>
                <p:cNvSpPr/>
                <p:nvPr/>
              </p:nvSpPr>
              <p:spPr>
                <a:xfrm>
                  <a:off x="-23310275" y="-58934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21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32"/>
                <p:cNvSpPr/>
                <p:nvPr/>
              </p:nvSpPr>
              <p:spPr>
                <a:xfrm>
                  <a:off x="-20737300" y="-63554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5"/>
                        <a:pt x="92" y="366"/>
                        <a:pt x="183" y="366"/>
                      </a:cubicBezTo>
                      <a:cubicBezTo>
                        <a:pt x="305" y="366"/>
                        <a:pt x="396" y="275"/>
                        <a:pt x="396" y="183"/>
                      </a:cubicBezTo>
                      <a:cubicBezTo>
                        <a:pt x="396" y="6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32"/>
                <p:cNvSpPr/>
                <p:nvPr/>
              </p:nvSpPr>
              <p:spPr>
                <a:xfrm>
                  <a:off x="-20481975" y="-65104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96" y="304"/>
                        <a:pt x="396" y="183"/>
                      </a:cubicBezTo>
                      <a:cubicBezTo>
                        <a:pt x="39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32"/>
                <p:cNvSpPr/>
                <p:nvPr/>
              </p:nvSpPr>
              <p:spPr>
                <a:xfrm>
                  <a:off x="-20508575" y="-6208750"/>
                  <a:ext cx="99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366" extrusionOk="0">
                      <a:moveTo>
                        <a:pt x="214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304"/>
                        <a:pt x="92" y="365"/>
                        <a:pt x="214" y="365"/>
                      </a:cubicBezTo>
                      <a:cubicBezTo>
                        <a:pt x="305" y="365"/>
                        <a:pt x="396" y="304"/>
                        <a:pt x="396" y="183"/>
                      </a:cubicBezTo>
                      <a:cubicBezTo>
                        <a:pt x="396" y="91"/>
                        <a:pt x="305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32"/>
                <p:cNvSpPr/>
                <p:nvPr/>
              </p:nvSpPr>
              <p:spPr>
                <a:xfrm>
                  <a:off x="-20640025" y="-6456675"/>
                  <a:ext cx="990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1" extrusionOk="0">
                      <a:moveTo>
                        <a:pt x="195" y="1"/>
                      </a:moveTo>
                      <a:cubicBezTo>
                        <a:pt x="114" y="1"/>
                        <a:pt x="31" y="60"/>
                        <a:pt x="31" y="160"/>
                      </a:cubicBezTo>
                      <a:cubicBezTo>
                        <a:pt x="1" y="252"/>
                        <a:pt x="61" y="343"/>
                        <a:pt x="152" y="373"/>
                      </a:cubicBezTo>
                      <a:cubicBezTo>
                        <a:pt x="173" y="378"/>
                        <a:pt x="193" y="381"/>
                        <a:pt x="212" y="381"/>
                      </a:cubicBezTo>
                      <a:cubicBezTo>
                        <a:pt x="304" y="381"/>
                        <a:pt x="370" y="322"/>
                        <a:pt x="396" y="221"/>
                      </a:cubicBezTo>
                      <a:cubicBezTo>
                        <a:pt x="396" y="130"/>
                        <a:pt x="335" y="39"/>
                        <a:pt x="244" y="8"/>
                      </a:cubicBezTo>
                      <a:cubicBezTo>
                        <a:pt x="228" y="3"/>
                        <a:pt x="21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32"/>
                <p:cNvSpPr/>
                <p:nvPr/>
              </p:nvSpPr>
              <p:spPr>
                <a:xfrm>
                  <a:off x="-20625575" y="-67422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32"/>
                <p:cNvSpPr/>
                <p:nvPr/>
              </p:nvSpPr>
              <p:spPr>
                <a:xfrm>
                  <a:off x="-23935675" y="-59177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32"/>
                <p:cNvSpPr/>
                <p:nvPr/>
              </p:nvSpPr>
              <p:spPr>
                <a:xfrm>
                  <a:off x="-20554150" y="-69922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32"/>
                <p:cNvSpPr/>
                <p:nvPr/>
              </p:nvSpPr>
              <p:spPr>
                <a:xfrm>
                  <a:off x="-20640025" y="-6156550"/>
                  <a:ext cx="36500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1326" extrusionOk="0">
                      <a:moveTo>
                        <a:pt x="739" y="0"/>
                      </a:moveTo>
                      <a:cubicBezTo>
                        <a:pt x="415" y="0"/>
                        <a:pt x="116" y="230"/>
                        <a:pt x="61" y="557"/>
                      </a:cubicBezTo>
                      <a:cubicBezTo>
                        <a:pt x="1" y="921"/>
                        <a:pt x="244" y="1256"/>
                        <a:pt x="608" y="1317"/>
                      </a:cubicBezTo>
                      <a:cubicBezTo>
                        <a:pt x="646" y="1323"/>
                        <a:pt x="684" y="1326"/>
                        <a:pt x="721" y="1326"/>
                      </a:cubicBezTo>
                      <a:cubicBezTo>
                        <a:pt x="1045" y="1326"/>
                        <a:pt x="1344" y="1097"/>
                        <a:pt x="1399" y="769"/>
                      </a:cubicBezTo>
                      <a:cubicBezTo>
                        <a:pt x="1460" y="405"/>
                        <a:pt x="1216" y="70"/>
                        <a:pt x="852" y="10"/>
                      </a:cubicBezTo>
                      <a:cubicBezTo>
                        <a:pt x="814" y="3"/>
                        <a:pt x="776" y="0"/>
                        <a:pt x="73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32"/>
                <p:cNvSpPr/>
                <p:nvPr/>
              </p:nvSpPr>
              <p:spPr>
                <a:xfrm>
                  <a:off x="-20561750" y="-64998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99" y="1"/>
                      </a:moveTo>
                      <a:cubicBezTo>
                        <a:pt x="304" y="1"/>
                        <a:pt x="0" y="274"/>
                        <a:pt x="0" y="669"/>
                      </a:cubicBezTo>
                      <a:cubicBezTo>
                        <a:pt x="0" y="1034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32"/>
                <p:cNvSpPr/>
                <p:nvPr/>
              </p:nvSpPr>
              <p:spPr>
                <a:xfrm>
                  <a:off x="-19997150" y="-716165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32"/>
                <p:cNvSpPr/>
                <p:nvPr/>
              </p:nvSpPr>
              <p:spPr>
                <a:xfrm>
                  <a:off x="-20039700" y="-64808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32"/>
                <p:cNvSpPr/>
                <p:nvPr/>
              </p:nvSpPr>
              <p:spPr>
                <a:xfrm>
                  <a:off x="-20254000" y="-607045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32"/>
                <p:cNvSpPr/>
                <p:nvPr/>
              </p:nvSpPr>
              <p:spPr>
                <a:xfrm>
                  <a:off x="-19864925" y="-637897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32"/>
                <p:cNvSpPr/>
                <p:nvPr/>
              </p:nvSpPr>
              <p:spPr>
                <a:xfrm>
                  <a:off x="-19767675" y="-6479475"/>
                  <a:ext cx="990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6" y="300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32"/>
                <p:cNvSpPr/>
                <p:nvPr/>
              </p:nvSpPr>
              <p:spPr>
                <a:xfrm>
                  <a:off x="-20051100" y="-68759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32"/>
                <p:cNvSpPr/>
                <p:nvPr/>
              </p:nvSpPr>
              <p:spPr>
                <a:xfrm>
                  <a:off x="-19753225" y="-67650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32"/>
                <p:cNvSpPr/>
                <p:nvPr/>
              </p:nvSpPr>
              <p:spPr>
                <a:xfrm>
                  <a:off x="-20378625" y="-67893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2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32"/>
                <p:cNvSpPr/>
                <p:nvPr/>
              </p:nvSpPr>
              <p:spPr>
                <a:xfrm>
                  <a:off x="-24380975" y="-49655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32"/>
                <p:cNvSpPr/>
                <p:nvPr/>
              </p:nvSpPr>
              <p:spPr>
                <a:xfrm>
                  <a:off x="-24035225" y="-49944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1" y="0"/>
                        <a:pt x="1" y="92"/>
                        <a:pt x="1" y="183"/>
                      </a:cubicBezTo>
                      <a:cubicBezTo>
                        <a:pt x="1" y="304"/>
                        <a:pt x="6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32"/>
                <p:cNvSpPr/>
                <p:nvPr/>
              </p:nvSpPr>
              <p:spPr>
                <a:xfrm>
                  <a:off x="-24589950" y="-5148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32"/>
                <p:cNvSpPr/>
                <p:nvPr/>
              </p:nvSpPr>
              <p:spPr>
                <a:xfrm>
                  <a:off x="-24258625" y="-45324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32"/>
                <p:cNvSpPr/>
                <p:nvPr/>
              </p:nvSpPr>
              <p:spPr>
                <a:xfrm>
                  <a:off x="-20578475" y="-55301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1" y="1"/>
                        <a:pt x="1" y="92"/>
                        <a:pt x="1" y="213"/>
                      </a:cubicBezTo>
                      <a:cubicBezTo>
                        <a:pt x="1" y="304"/>
                        <a:pt x="61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32"/>
                <p:cNvSpPr/>
                <p:nvPr/>
              </p:nvSpPr>
              <p:spPr>
                <a:xfrm>
                  <a:off x="-20511600" y="-522470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32"/>
                <p:cNvSpPr/>
                <p:nvPr/>
              </p:nvSpPr>
              <p:spPr>
                <a:xfrm>
                  <a:off x="-19859625" y="-55522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32"/>
                <p:cNvSpPr/>
                <p:nvPr/>
              </p:nvSpPr>
              <p:spPr>
                <a:xfrm>
                  <a:off x="-20073900" y="-5141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3"/>
                        <a:pt x="54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32"/>
                <p:cNvSpPr/>
                <p:nvPr/>
              </p:nvSpPr>
              <p:spPr>
                <a:xfrm>
                  <a:off x="-20643825" y="-4908575"/>
                  <a:ext cx="99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4" y="395"/>
                        <a:pt x="396" y="304"/>
                        <a:pt x="396" y="21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32"/>
                <p:cNvSpPr/>
                <p:nvPr/>
              </p:nvSpPr>
              <p:spPr>
                <a:xfrm>
                  <a:off x="-20298075" y="-49374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5" y="304"/>
                        <a:pt x="365" y="182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32"/>
                <p:cNvSpPr/>
                <p:nvPr/>
              </p:nvSpPr>
              <p:spPr>
                <a:xfrm>
                  <a:off x="-20520725" y="-44754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32"/>
                <p:cNvSpPr/>
                <p:nvPr/>
              </p:nvSpPr>
              <p:spPr>
                <a:xfrm>
                  <a:off x="-21818625" y="-63630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22" y="670"/>
                        <a:pt x="335" y="670"/>
                      </a:cubicBezTo>
                      <a:cubicBezTo>
                        <a:pt x="518" y="670"/>
                        <a:pt x="669" y="518"/>
                        <a:pt x="669" y="335"/>
                      </a:cubicBezTo>
                      <a:cubicBezTo>
                        <a:pt x="669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32"/>
                <p:cNvSpPr/>
                <p:nvPr/>
              </p:nvSpPr>
              <p:spPr>
                <a:xfrm>
                  <a:off x="-22059500" y="-58280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32"/>
                <p:cNvSpPr/>
                <p:nvPr/>
              </p:nvSpPr>
              <p:spPr>
                <a:xfrm>
                  <a:off x="-21388525" y="-64146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32"/>
                <p:cNvSpPr/>
                <p:nvPr/>
              </p:nvSpPr>
              <p:spPr>
                <a:xfrm>
                  <a:off x="-22990375" y="-69747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32"/>
                <p:cNvSpPr/>
                <p:nvPr/>
              </p:nvSpPr>
              <p:spPr>
                <a:xfrm>
                  <a:off x="-21004775" y="-70507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2"/>
                        <a:pt x="1" y="183"/>
                      </a:cubicBezTo>
                      <a:cubicBezTo>
                        <a:pt x="1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32"/>
                <p:cNvSpPr/>
                <p:nvPr/>
              </p:nvSpPr>
              <p:spPr>
                <a:xfrm>
                  <a:off x="-21489575" y="-679462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32"/>
                <p:cNvSpPr/>
                <p:nvPr/>
              </p:nvSpPr>
              <p:spPr>
                <a:xfrm>
                  <a:off x="-21551900" y="-62315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1" y="0"/>
                        <a:pt x="1" y="92"/>
                        <a:pt x="1" y="213"/>
                      </a:cubicBezTo>
                      <a:cubicBezTo>
                        <a:pt x="1" y="304"/>
                        <a:pt x="61" y="396"/>
                        <a:pt x="183" y="396"/>
                      </a:cubicBezTo>
                      <a:cubicBezTo>
                        <a:pt x="274" y="396"/>
                        <a:pt x="365" y="304"/>
                        <a:pt x="365" y="21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32"/>
                <p:cNvSpPr/>
                <p:nvPr/>
              </p:nvSpPr>
              <p:spPr>
                <a:xfrm>
                  <a:off x="-22648425" y="-6387325"/>
                  <a:ext cx="1067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96" extrusionOk="0">
                      <a:moveTo>
                        <a:pt x="183" y="0"/>
                      </a:moveTo>
                      <a:cubicBezTo>
                        <a:pt x="92" y="31"/>
                        <a:pt x="1" y="122"/>
                        <a:pt x="31" y="213"/>
                      </a:cubicBezTo>
                      <a:cubicBezTo>
                        <a:pt x="31" y="335"/>
                        <a:pt x="153" y="395"/>
                        <a:pt x="244" y="395"/>
                      </a:cubicBezTo>
                      <a:cubicBezTo>
                        <a:pt x="335" y="365"/>
                        <a:pt x="426" y="274"/>
                        <a:pt x="396" y="183"/>
                      </a:cubicBezTo>
                      <a:cubicBezTo>
                        <a:pt x="39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32"/>
                <p:cNvSpPr/>
                <p:nvPr/>
              </p:nvSpPr>
              <p:spPr>
                <a:xfrm>
                  <a:off x="-22036700" y="-606512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32"/>
                <p:cNvSpPr/>
                <p:nvPr/>
              </p:nvSpPr>
              <p:spPr>
                <a:xfrm>
                  <a:off x="-24693300" y="-70590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32"/>
                <p:cNvSpPr/>
                <p:nvPr/>
              </p:nvSpPr>
              <p:spPr>
                <a:xfrm>
                  <a:off x="-22197800" y="-49899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32"/>
                <p:cNvSpPr/>
                <p:nvPr/>
              </p:nvSpPr>
              <p:spPr>
                <a:xfrm>
                  <a:off x="-23536725" y="-4492175"/>
                  <a:ext cx="33450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6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69" y="1369"/>
                      </a:cubicBezTo>
                      <a:cubicBezTo>
                        <a:pt x="1034" y="1369"/>
                        <a:pt x="1338" y="1065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32"/>
                <p:cNvSpPr/>
                <p:nvPr/>
              </p:nvSpPr>
              <p:spPr>
                <a:xfrm>
                  <a:off x="-23007850" y="-4404775"/>
                  <a:ext cx="342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700" y="0"/>
                      </a:moveTo>
                      <a:cubicBezTo>
                        <a:pt x="304" y="0"/>
                        <a:pt x="1" y="304"/>
                        <a:pt x="1" y="669"/>
                      </a:cubicBezTo>
                      <a:cubicBezTo>
                        <a:pt x="1" y="1064"/>
                        <a:pt x="304" y="1338"/>
                        <a:pt x="700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32"/>
                <p:cNvSpPr/>
                <p:nvPr/>
              </p:nvSpPr>
              <p:spPr>
                <a:xfrm>
                  <a:off x="-23829300" y="-508565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69" y="1"/>
                      </a:moveTo>
                      <a:cubicBezTo>
                        <a:pt x="305" y="1"/>
                        <a:pt x="1" y="305"/>
                        <a:pt x="1" y="670"/>
                      </a:cubicBezTo>
                      <a:cubicBezTo>
                        <a:pt x="1" y="1034"/>
                        <a:pt x="305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32"/>
                <p:cNvSpPr/>
                <p:nvPr/>
              </p:nvSpPr>
              <p:spPr>
                <a:xfrm>
                  <a:off x="-20799600" y="-588277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32"/>
                <p:cNvSpPr/>
                <p:nvPr/>
              </p:nvSpPr>
              <p:spPr>
                <a:xfrm>
                  <a:off x="-19681050" y="-6338700"/>
                  <a:ext cx="3422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32"/>
                <p:cNvSpPr/>
                <p:nvPr/>
              </p:nvSpPr>
              <p:spPr>
                <a:xfrm>
                  <a:off x="-20942450" y="-63599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32"/>
                <p:cNvSpPr/>
                <p:nvPr/>
              </p:nvSpPr>
              <p:spPr>
                <a:xfrm>
                  <a:off x="-22342950" y="-55469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32"/>
                <p:cNvSpPr/>
                <p:nvPr/>
              </p:nvSpPr>
              <p:spPr>
                <a:xfrm>
                  <a:off x="-21084550" y="-68417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4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32"/>
                <p:cNvSpPr/>
                <p:nvPr/>
              </p:nvSpPr>
              <p:spPr>
                <a:xfrm>
                  <a:off x="-21189425" y="-71343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32"/>
                <p:cNvSpPr/>
                <p:nvPr/>
              </p:nvSpPr>
              <p:spPr>
                <a:xfrm>
                  <a:off x="-20410525" y="-575205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32"/>
                <p:cNvSpPr/>
                <p:nvPr/>
              </p:nvSpPr>
              <p:spPr>
                <a:xfrm>
                  <a:off x="-21342175" y="-59762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32"/>
                <p:cNvSpPr/>
                <p:nvPr/>
              </p:nvSpPr>
              <p:spPr>
                <a:xfrm>
                  <a:off x="-22304950" y="-62748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32"/>
                <p:cNvSpPr/>
                <p:nvPr/>
              </p:nvSpPr>
              <p:spPr>
                <a:xfrm>
                  <a:off x="-21759350" y="-49063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32"/>
                <p:cNvSpPr/>
                <p:nvPr/>
              </p:nvSpPr>
              <p:spPr>
                <a:xfrm>
                  <a:off x="-21370275" y="-5214050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32"/>
                <p:cNvSpPr/>
                <p:nvPr/>
              </p:nvSpPr>
              <p:spPr>
                <a:xfrm>
                  <a:off x="-21114950" y="-53690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3" y="365"/>
                      </a:cubicBezTo>
                      <a:cubicBezTo>
                        <a:pt x="274" y="365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32"/>
                <p:cNvSpPr/>
                <p:nvPr/>
              </p:nvSpPr>
              <p:spPr>
                <a:xfrm>
                  <a:off x="-20631675" y="-57292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4"/>
                        <a:pt x="92" y="366"/>
                        <a:pt x="214" y="366"/>
                      </a:cubicBezTo>
                      <a:cubicBezTo>
                        <a:pt x="305" y="366"/>
                        <a:pt x="396" y="274"/>
                        <a:pt x="396" y="183"/>
                      </a:cubicBezTo>
                      <a:cubicBezTo>
                        <a:pt x="396" y="62"/>
                        <a:pt x="30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32"/>
                <p:cNvSpPr/>
                <p:nvPr/>
              </p:nvSpPr>
              <p:spPr>
                <a:xfrm>
                  <a:off x="-20811000" y="-596180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214"/>
                      </a:cubicBezTo>
                      <a:cubicBezTo>
                        <a:pt x="0" y="305"/>
                        <a:pt x="61" y="396"/>
                        <a:pt x="183" y="396"/>
                      </a:cubicBezTo>
                      <a:cubicBezTo>
                        <a:pt x="274" y="396"/>
                        <a:pt x="365" y="305"/>
                        <a:pt x="365" y="214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32"/>
                <p:cNvSpPr/>
                <p:nvPr/>
              </p:nvSpPr>
              <p:spPr>
                <a:xfrm>
                  <a:off x="-21640800" y="-5468625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64" y="1338"/>
                        <a:pt x="1338" y="1064"/>
                        <a:pt x="1338" y="669"/>
                      </a:cubicBezTo>
                      <a:cubicBezTo>
                        <a:pt x="1338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32"/>
                <p:cNvSpPr/>
                <p:nvPr/>
              </p:nvSpPr>
              <p:spPr>
                <a:xfrm>
                  <a:off x="-22318625" y="-3916175"/>
                  <a:ext cx="3345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65"/>
                        <a:pt x="30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32"/>
                <p:cNvSpPr/>
                <p:nvPr/>
              </p:nvSpPr>
              <p:spPr>
                <a:xfrm>
                  <a:off x="-22131700" y="-37208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32"/>
                <p:cNvSpPr/>
                <p:nvPr/>
              </p:nvSpPr>
              <p:spPr>
                <a:xfrm>
                  <a:off x="-21254775" y="-39906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48"/>
                        <a:pt x="152" y="670"/>
                        <a:pt x="335" y="670"/>
                      </a:cubicBezTo>
                      <a:cubicBezTo>
                        <a:pt x="517" y="670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32"/>
                <p:cNvSpPr/>
                <p:nvPr/>
              </p:nvSpPr>
              <p:spPr>
                <a:xfrm>
                  <a:off x="-21842925" y="-38029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5"/>
                        <a:pt x="182" y="365"/>
                      </a:cubicBezTo>
                      <a:cubicBezTo>
                        <a:pt x="304" y="365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32"/>
                <p:cNvSpPr/>
                <p:nvPr/>
              </p:nvSpPr>
              <p:spPr>
                <a:xfrm>
                  <a:off x="-21594450" y="-41699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1"/>
                        <a:pt x="1" y="183"/>
                      </a:cubicBezTo>
                      <a:cubicBezTo>
                        <a:pt x="1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32"/>
                <p:cNvSpPr/>
                <p:nvPr/>
              </p:nvSpPr>
              <p:spPr>
                <a:xfrm>
                  <a:off x="-21342175" y="-41867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62"/>
                        <a:pt x="1" y="183"/>
                      </a:cubicBezTo>
                      <a:cubicBezTo>
                        <a:pt x="1" y="274"/>
                        <a:pt x="62" y="366"/>
                        <a:pt x="183" y="366"/>
                      </a:cubicBezTo>
                      <a:cubicBezTo>
                        <a:pt x="274" y="366"/>
                        <a:pt x="366" y="274"/>
                        <a:pt x="366" y="183"/>
                      </a:cubicBezTo>
                      <a:cubicBezTo>
                        <a:pt x="366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32"/>
                <p:cNvSpPr/>
                <p:nvPr/>
              </p:nvSpPr>
              <p:spPr>
                <a:xfrm>
                  <a:off x="-22434900" y="-411070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4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4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32"/>
                <p:cNvSpPr/>
                <p:nvPr/>
              </p:nvSpPr>
              <p:spPr>
                <a:xfrm>
                  <a:off x="-20168900" y="-61031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2" y="0"/>
                        <a:pt x="1" y="6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32"/>
                <p:cNvSpPr/>
                <p:nvPr/>
              </p:nvSpPr>
              <p:spPr>
                <a:xfrm>
                  <a:off x="-20184850" y="-52946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32"/>
                <p:cNvSpPr/>
                <p:nvPr/>
              </p:nvSpPr>
              <p:spPr>
                <a:xfrm>
                  <a:off x="-21565575" y="-38113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32"/>
                <p:cNvSpPr/>
                <p:nvPr/>
              </p:nvSpPr>
              <p:spPr>
                <a:xfrm>
                  <a:off x="-21014650" y="-414412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61"/>
                        <a:pt x="0" y="182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32"/>
                <p:cNvSpPr/>
                <p:nvPr/>
              </p:nvSpPr>
              <p:spPr>
                <a:xfrm>
                  <a:off x="-21273775" y="-5315325"/>
                  <a:ext cx="1067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81" extrusionOk="0">
                      <a:moveTo>
                        <a:pt x="197" y="1"/>
                      </a:moveTo>
                      <a:cubicBezTo>
                        <a:pt x="123" y="1"/>
                        <a:pt x="56" y="60"/>
                        <a:pt x="31" y="160"/>
                      </a:cubicBezTo>
                      <a:cubicBezTo>
                        <a:pt x="1" y="252"/>
                        <a:pt x="92" y="343"/>
                        <a:pt x="183" y="373"/>
                      </a:cubicBezTo>
                      <a:cubicBezTo>
                        <a:pt x="199" y="378"/>
                        <a:pt x="215" y="381"/>
                        <a:pt x="232" y="381"/>
                      </a:cubicBezTo>
                      <a:cubicBezTo>
                        <a:pt x="312" y="381"/>
                        <a:pt x="396" y="322"/>
                        <a:pt x="396" y="221"/>
                      </a:cubicBezTo>
                      <a:cubicBezTo>
                        <a:pt x="426" y="130"/>
                        <a:pt x="365" y="39"/>
                        <a:pt x="244" y="8"/>
                      </a:cubicBezTo>
                      <a:cubicBezTo>
                        <a:pt x="228" y="3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32"/>
                <p:cNvSpPr/>
                <p:nvPr/>
              </p:nvSpPr>
              <p:spPr>
                <a:xfrm>
                  <a:off x="-21367250" y="-4562275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182" y="1"/>
                      </a:moveTo>
                      <a:cubicBezTo>
                        <a:pt x="92" y="1"/>
                        <a:pt x="26" y="55"/>
                        <a:pt x="1" y="13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244" y="373"/>
                        <a:pt x="366" y="312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2" y="3"/>
                        <a:pt x="202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32"/>
                <p:cNvSpPr/>
                <p:nvPr/>
              </p:nvSpPr>
              <p:spPr>
                <a:xfrm>
                  <a:off x="-21798100" y="-41775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65"/>
                        <a:pt x="183" y="365"/>
                      </a:cubicBezTo>
                      <a:cubicBezTo>
                        <a:pt x="274" y="365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32"/>
                <p:cNvSpPr/>
                <p:nvPr/>
              </p:nvSpPr>
              <p:spPr>
                <a:xfrm>
                  <a:off x="-21556450" y="-57118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305"/>
                        <a:pt x="61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32"/>
                <p:cNvSpPr/>
                <p:nvPr/>
              </p:nvSpPr>
              <p:spPr>
                <a:xfrm>
                  <a:off x="-21258575" y="-56008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32"/>
                <p:cNvSpPr/>
                <p:nvPr/>
              </p:nvSpPr>
              <p:spPr>
                <a:xfrm>
                  <a:off x="-21883975" y="-56251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32"/>
                <p:cNvSpPr/>
                <p:nvPr/>
              </p:nvSpPr>
              <p:spPr>
                <a:xfrm>
                  <a:off x="-21097475" y="-48371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32"/>
                <p:cNvSpPr/>
                <p:nvPr/>
              </p:nvSpPr>
              <p:spPr>
                <a:xfrm>
                  <a:off x="-20797325" y="-39161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32"/>
                <p:cNvSpPr/>
                <p:nvPr/>
              </p:nvSpPr>
              <p:spPr>
                <a:xfrm>
                  <a:off x="-20408250" y="-4223925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32"/>
                <p:cNvSpPr/>
                <p:nvPr/>
              </p:nvSpPr>
              <p:spPr>
                <a:xfrm>
                  <a:off x="-20152925" y="-437817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32"/>
                <p:cNvSpPr/>
                <p:nvPr/>
              </p:nvSpPr>
              <p:spPr>
                <a:xfrm>
                  <a:off x="-19832250" y="-4899475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32"/>
                <p:cNvSpPr/>
                <p:nvPr/>
              </p:nvSpPr>
              <p:spPr>
                <a:xfrm>
                  <a:off x="-20311750" y="-4324425"/>
                  <a:ext cx="1065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80" extrusionOk="0">
                      <a:moveTo>
                        <a:pt x="196" y="0"/>
                      </a:moveTo>
                      <a:cubicBezTo>
                        <a:pt x="122" y="0"/>
                        <a:pt x="56" y="55"/>
                        <a:pt x="31" y="130"/>
                      </a:cubicBezTo>
                      <a:cubicBezTo>
                        <a:pt x="0" y="251"/>
                        <a:pt x="92" y="343"/>
                        <a:pt x="183" y="373"/>
                      </a:cubicBezTo>
                      <a:cubicBezTo>
                        <a:pt x="195" y="377"/>
                        <a:pt x="208" y="379"/>
                        <a:pt x="221" y="379"/>
                      </a:cubicBezTo>
                      <a:cubicBezTo>
                        <a:pt x="304" y="379"/>
                        <a:pt x="396" y="300"/>
                        <a:pt x="396" y="221"/>
                      </a:cubicBezTo>
                      <a:cubicBezTo>
                        <a:pt x="426" y="130"/>
                        <a:pt x="365" y="8"/>
                        <a:pt x="244" y="8"/>
                      </a:cubicBezTo>
                      <a:cubicBezTo>
                        <a:pt x="227" y="3"/>
                        <a:pt x="211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32"/>
                <p:cNvSpPr/>
                <p:nvPr/>
              </p:nvSpPr>
              <p:spPr>
                <a:xfrm>
                  <a:off x="-21587600" y="-68577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32"/>
                <p:cNvSpPr/>
                <p:nvPr/>
              </p:nvSpPr>
              <p:spPr>
                <a:xfrm>
                  <a:off x="-21811025" y="-64823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6"/>
                        <a:pt x="183" y="366"/>
                      </a:cubicBezTo>
                      <a:cubicBezTo>
                        <a:pt x="305" y="366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32"/>
                <p:cNvSpPr/>
                <p:nvPr/>
              </p:nvSpPr>
              <p:spPr>
                <a:xfrm>
                  <a:off x="-21260100" y="-68151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305" y="396"/>
                        <a:pt x="365" y="305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32"/>
                <p:cNvSpPr/>
                <p:nvPr/>
              </p:nvSpPr>
              <p:spPr>
                <a:xfrm>
                  <a:off x="-21380925" y="-7017575"/>
                  <a:ext cx="10675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79" extrusionOk="0">
                      <a:moveTo>
                        <a:pt x="225" y="0"/>
                      </a:moveTo>
                      <a:cubicBezTo>
                        <a:pt x="180" y="0"/>
                        <a:pt x="133" y="15"/>
                        <a:pt x="92" y="43"/>
                      </a:cubicBezTo>
                      <a:cubicBezTo>
                        <a:pt x="1" y="73"/>
                        <a:pt x="1" y="195"/>
                        <a:pt x="62" y="286"/>
                      </a:cubicBezTo>
                      <a:cubicBezTo>
                        <a:pt x="101" y="345"/>
                        <a:pt x="153" y="378"/>
                        <a:pt x="209" y="378"/>
                      </a:cubicBezTo>
                      <a:cubicBezTo>
                        <a:pt x="240" y="378"/>
                        <a:pt x="272" y="368"/>
                        <a:pt x="305" y="347"/>
                      </a:cubicBezTo>
                      <a:cubicBezTo>
                        <a:pt x="396" y="286"/>
                        <a:pt x="426" y="164"/>
                        <a:pt x="365" y="73"/>
                      </a:cubicBezTo>
                      <a:cubicBezTo>
                        <a:pt x="332" y="23"/>
                        <a:pt x="280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32"/>
                <p:cNvSpPr/>
                <p:nvPr/>
              </p:nvSpPr>
              <p:spPr>
                <a:xfrm>
                  <a:off x="-21612675" y="-7233075"/>
                  <a:ext cx="99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3" y="0"/>
                      </a:moveTo>
                      <a:cubicBezTo>
                        <a:pt x="122" y="0"/>
                        <a:pt x="30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74" y="370"/>
                        <a:pt x="194" y="373"/>
                        <a:pt x="213" y="373"/>
                      </a:cubicBezTo>
                      <a:cubicBezTo>
                        <a:pt x="303" y="373"/>
                        <a:pt x="365" y="318"/>
                        <a:pt x="365" y="243"/>
                      </a:cubicBezTo>
                      <a:cubicBezTo>
                        <a:pt x="395" y="122"/>
                        <a:pt x="334" y="30"/>
                        <a:pt x="24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32"/>
                <p:cNvSpPr/>
                <p:nvPr/>
              </p:nvSpPr>
              <p:spPr>
                <a:xfrm>
                  <a:off x="-22043550" y="-68478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32"/>
                <p:cNvSpPr/>
                <p:nvPr/>
              </p:nvSpPr>
              <p:spPr>
                <a:xfrm>
                  <a:off x="-21042775" y="-65864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32"/>
                <p:cNvSpPr/>
                <p:nvPr/>
              </p:nvSpPr>
              <p:spPr>
                <a:xfrm>
                  <a:off x="-20818600" y="-71555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32"/>
                <p:cNvSpPr/>
                <p:nvPr/>
              </p:nvSpPr>
              <p:spPr>
                <a:xfrm>
                  <a:off x="-20653700" y="-68941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32"/>
                <p:cNvSpPr/>
                <p:nvPr/>
              </p:nvSpPr>
              <p:spPr>
                <a:xfrm>
                  <a:off x="-20556425" y="-6995250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243" y="1"/>
                      </a:moveTo>
                      <a:cubicBezTo>
                        <a:pt x="122" y="1"/>
                        <a:pt x="30" y="62"/>
                        <a:pt x="0" y="153"/>
                      </a:cubicBezTo>
                      <a:cubicBezTo>
                        <a:pt x="0" y="244"/>
                        <a:pt x="61" y="366"/>
                        <a:pt x="152" y="366"/>
                      </a:cubicBezTo>
                      <a:cubicBezTo>
                        <a:pt x="168" y="371"/>
                        <a:pt x="185" y="374"/>
                        <a:pt x="202" y="374"/>
                      </a:cubicBezTo>
                      <a:cubicBezTo>
                        <a:pt x="282" y="374"/>
                        <a:pt x="365" y="319"/>
                        <a:pt x="365" y="244"/>
                      </a:cubicBezTo>
                      <a:cubicBezTo>
                        <a:pt x="395" y="122"/>
                        <a:pt x="334" y="3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32"/>
                <p:cNvSpPr/>
                <p:nvPr/>
              </p:nvSpPr>
              <p:spPr>
                <a:xfrm>
                  <a:off x="-20594425" y="-47209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62"/>
                        <a:pt x="0" y="183"/>
                      </a:cubicBezTo>
                      <a:cubicBezTo>
                        <a:pt x="0" y="274"/>
                        <a:pt x="61" y="366"/>
                        <a:pt x="183" y="366"/>
                      </a:cubicBezTo>
                      <a:cubicBezTo>
                        <a:pt x="274" y="366"/>
                        <a:pt x="365" y="274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32"/>
                <p:cNvSpPr/>
                <p:nvPr/>
              </p:nvSpPr>
              <p:spPr>
                <a:xfrm>
                  <a:off x="-20296550" y="-46099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32"/>
                <p:cNvSpPr/>
                <p:nvPr/>
              </p:nvSpPr>
              <p:spPr>
                <a:xfrm>
                  <a:off x="-19756275" y="-53075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32"/>
                <p:cNvSpPr/>
                <p:nvPr/>
              </p:nvSpPr>
              <p:spPr>
                <a:xfrm>
                  <a:off x="-20921950" y="-46342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2"/>
                        <a:pt x="1" y="183"/>
                      </a:cubicBezTo>
                      <a:cubicBezTo>
                        <a:pt x="1" y="274"/>
                        <a:pt x="92" y="366"/>
                        <a:pt x="183" y="366"/>
                      </a:cubicBezTo>
                      <a:cubicBezTo>
                        <a:pt x="305" y="366"/>
                        <a:pt x="365" y="274"/>
                        <a:pt x="365" y="183"/>
                      </a:cubicBezTo>
                      <a:cubicBezTo>
                        <a:pt x="365" y="6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32"/>
                <p:cNvSpPr/>
                <p:nvPr/>
              </p:nvSpPr>
              <p:spPr>
                <a:xfrm>
                  <a:off x="-22329275" y="-46730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274" y="365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32"/>
                <p:cNvSpPr/>
                <p:nvPr/>
              </p:nvSpPr>
              <p:spPr>
                <a:xfrm>
                  <a:off x="-22737325" y="-41266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32"/>
                <p:cNvSpPr/>
                <p:nvPr/>
              </p:nvSpPr>
              <p:spPr>
                <a:xfrm>
                  <a:off x="-21983525" y="-470190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32"/>
                <p:cNvSpPr/>
                <p:nvPr/>
              </p:nvSpPr>
              <p:spPr>
                <a:xfrm>
                  <a:off x="-22311025" y="-407270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32"/>
                <p:cNvSpPr/>
                <p:nvPr/>
              </p:nvSpPr>
              <p:spPr>
                <a:xfrm>
                  <a:off x="-22538225" y="-4856900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32"/>
                <p:cNvSpPr/>
                <p:nvPr/>
              </p:nvSpPr>
              <p:spPr>
                <a:xfrm>
                  <a:off x="-22618025" y="-52277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53"/>
                        <a:pt x="1" y="335"/>
                      </a:cubicBezTo>
                      <a:cubicBezTo>
                        <a:pt x="1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32"/>
                <p:cNvSpPr/>
                <p:nvPr/>
              </p:nvSpPr>
              <p:spPr>
                <a:xfrm>
                  <a:off x="-25415200" y="-4900225"/>
                  <a:ext cx="3347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32"/>
                <p:cNvSpPr/>
                <p:nvPr/>
              </p:nvSpPr>
              <p:spPr>
                <a:xfrm>
                  <a:off x="-26118850" y="-501497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22"/>
                        <a:pt x="1" y="335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2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32"/>
                <p:cNvSpPr/>
                <p:nvPr/>
              </p:nvSpPr>
              <p:spPr>
                <a:xfrm>
                  <a:off x="-25026125" y="-47695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32"/>
                <p:cNvSpPr/>
                <p:nvPr/>
              </p:nvSpPr>
              <p:spPr>
                <a:xfrm>
                  <a:off x="-26161400" y="-43341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32"/>
                <p:cNvSpPr/>
                <p:nvPr/>
              </p:nvSpPr>
              <p:spPr>
                <a:xfrm>
                  <a:off x="-26374925" y="-39237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5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32"/>
                <p:cNvSpPr/>
                <p:nvPr/>
              </p:nvSpPr>
              <p:spPr>
                <a:xfrm>
                  <a:off x="-25985875" y="-42322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213"/>
                      </a:cubicBezTo>
                      <a:cubicBezTo>
                        <a:pt x="1" y="304"/>
                        <a:pt x="62" y="395"/>
                        <a:pt x="183" y="395"/>
                      </a:cubicBezTo>
                      <a:cubicBezTo>
                        <a:pt x="274" y="395"/>
                        <a:pt x="366" y="304"/>
                        <a:pt x="366" y="213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32"/>
                <p:cNvSpPr/>
                <p:nvPr/>
              </p:nvSpPr>
              <p:spPr>
                <a:xfrm>
                  <a:off x="-25730550" y="-43865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66"/>
                        <a:pt x="183" y="366"/>
                      </a:cubicBezTo>
                      <a:cubicBezTo>
                        <a:pt x="274" y="366"/>
                        <a:pt x="365" y="30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32"/>
                <p:cNvSpPr/>
                <p:nvPr/>
              </p:nvSpPr>
              <p:spPr>
                <a:xfrm>
                  <a:off x="-25247250" y="-4747500"/>
                  <a:ext cx="9900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7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6" y="305"/>
                        <a:pt x="396" y="183"/>
                      </a:cubicBezTo>
                      <a:cubicBezTo>
                        <a:pt x="396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32"/>
                <p:cNvSpPr/>
                <p:nvPr/>
              </p:nvSpPr>
              <p:spPr>
                <a:xfrm>
                  <a:off x="-25330850" y="-5021050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305"/>
                        <a:pt x="62" y="365"/>
                        <a:pt x="183" y="365"/>
                      </a:cubicBezTo>
                      <a:cubicBezTo>
                        <a:pt x="274" y="365"/>
                        <a:pt x="366" y="305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32"/>
                <p:cNvSpPr/>
                <p:nvPr/>
              </p:nvSpPr>
              <p:spPr>
                <a:xfrm>
                  <a:off x="-25757150" y="-40848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2" y="1"/>
                        <a:pt x="1" y="92"/>
                        <a:pt x="1" y="183"/>
                      </a:cubicBezTo>
                      <a:cubicBezTo>
                        <a:pt x="1" y="274"/>
                        <a:pt x="62" y="366"/>
                        <a:pt x="183" y="366"/>
                      </a:cubicBezTo>
                      <a:cubicBezTo>
                        <a:pt x="274" y="366"/>
                        <a:pt x="366" y="274"/>
                        <a:pt x="366" y="183"/>
                      </a:cubicBezTo>
                      <a:cubicBezTo>
                        <a:pt x="366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32"/>
                <p:cNvSpPr/>
                <p:nvPr/>
              </p:nvSpPr>
              <p:spPr>
                <a:xfrm>
                  <a:off x="-25910650" y="-36243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32"/>
                <p:cNvSpPr/>
                <p:nvPr/>
              </p:nvSpPr>
              <p:spPr>
                <a:xfrm>
                  <a:off x="-25360475" y="-38781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32"/>
                <p:cNvSpPr/>
                <p:nvPr/>
              </p:nvSpPr>
              <p:spPr>
                <a:xfrm>
                  <a:off x="-25889350" y="-4332775"/>
                  <a:ext cx="10650" cy="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79" extrusionOk="0">
                      <a:moveTo>
                        <a:pt x="197" y="0"/>
                      </a:moveTo>
                      <a:cubicBezTo>
                        <a:pt x="122" y="0"/>
                        <a:pt x="56" y="59"/>
                        <a:pt x="30" y="160"/>
                      </a:cubicBezTo>
                      <a:cubicBezTo>
                        <a:pt x="0" y="251"/>
                        <a:pt x="61" y="342"/>
                        <a:pt x="182" y="373"/>
                      </a:cubicBezTo>
                      <a:cubicBezTo>
                        <a:pt x="195" y="377"/>
                        <a:pt x="207" y="379"/>
                        <a:pt x="219" y="379"/>
                      </a:cubicBezTo>
                      <a:cubicBezTo>
                        <a:pt x="297" y="379"/>
                        <a:pt x="369" y="300"/>
                        <a:pt x="395" y="221"/>
                      </a:cubicBezTo>
                      <a:cubicBezTo>
                        <a:pt x="426" y="130"/>
                        <a:pt x="334" y="38"/>
                        <a:pt x="243" y="8"/>
                      </a:cubicBezTo>
                      <a:cubicBezTo>
                        <a:pt x="228" y="3"/>
                        <a:pt x="212" y="0"/>
                        <a:pt x="19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32"/>
                <p:cNvSpPr/>
                <p:nvPr/>
              </p:nvSpPr>
              <p:spPr>
                <a:xfrm>
                  <a:off x="-26010950" y="-365627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4" y="395"/>
                        <a:pt x="365" y="304"/>
                        <a:pt x="365" y="21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32"/>
                <p:cNvSpPr/>
                <p:nvPr/>
              </p:nvSpPr>
              <p:spPr>
                <a:xfrm>
                  <a:off x="-26172800" y="-47292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32"/>
                <p:cNvSpPr/>
                <p:nvPr/>
              </p:nvSpPr>
              <p:spPr>
                <a:xfrm>
                  <a:off x="-25874925" y="-461830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32"/>
                <p:cNvSpPr/>
                <p:nvPr/>
              </p:nvSpPr>
              <p:spPr>
                <a:xfrm>
                  <a:off x="-25189500" y="-51084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213" y="0"/>
                      </a:moveTo>
                      <a:cubicBezTo>
                        <a:pt x="92" y="0"/>
                        <a:pt x="0" y="91"/>
                        <a:pt x="0" y="182"/>
                      </a:cubicBezTo>
                      <a:cubicBezTo>
                        <a:pt x="0" y="304"/>
                        <a:pt x="92" y="365"/>
                        <a:pt x="213" y="365"/>
                      </a:cubicBezTo>
                      <a:cubicBezTo>
                        <a:pt x="304" y="365"/>
                        <a:pt x="396" y="304"/>
                        <a:pt x="396" y="182"/>
                      </a:cubicBezTo>
                      <a:cubicBezTo>
                        <a:pt x="396" y="91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32"/>
                <p:cNvSpPr/>
                <p:nvPr/>
              </p:nvSpPr>
              <p:spPr>
                <a:xfrm>
                  <a:off x="-20324675" y="-40347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32"/>
                <p:cNvSpPr/>
                <p:nvPr/>
              </p:nvSpPr>
              <p:spPr>
                <a:xfrm>
                  <a:off x="-20927275" y="-40795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32"/>
                <p:cNvSpPr/>
                <p:nvPr/>
              </p:nvSpPr>
              <p:spPr>
                <a:xfrm>
                  <a:off x="-20820875" y="-3793175"/>
                  <a:ext cx="167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44" extrusionOk="0">
                      <a:moveTo>
                        <a:pt x="381" y="1"/>
                      </a:moveTo>
                      <a:cubicBezTo>
                        <a:pt x="366" y="1"/>
                        <a:pt x="350" y="2"/>
                        <a:pt x="335" y="5"/>
                      </a:cubicBezTo>
                      <a:cubicBezTo>
                        <a:pt x="152" y="5"/>
                        <a:pt x="0" y="126"/>
                        <a:pt x="0" y="339"/>
                      </a:cubicBezTo>
                      <a:cubicBezTo>
                        <a:pt x="0" y="491"/>
                        <a:pt x="152" y="643"/>
                        <a:pt x="335" y="643"/>
                      </a:cubicBezTo>
                      <a:cubicBezTo>
                        <a:pt x="517" y="643"/>
                        <a:pt x="669" y="522"/>
                        <a:pt x="669" y="339"/>
                      </a:cubicBezTo>
                      <a:cubicBezTo>
                        <a:pt x="669" y="145"/>
                        <a:pt x="542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32"/>
                <p:cNvSpPr/>
                <p:nvPr/>
              </p:nvSpPr>
              <p:spPr>
                <a:xfrm>
                  <a:off x="-20752500" y="-39769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6" y="274"/>
                        <a:pt x="366" y="182"/>
                      </a:cubicBezTo>
                      <a:cubicBezTo>
                        <a:pt x="36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32"/>
                <p:cNvSpPr/>
                <p:nvPr/>
              </p:nvSpPr>
              <p:spPr>
                <a:xfrm>
                  <a:off x="-25766250" y="-383257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2"/>
                        <a:pt x="54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32"/>
                <p:cNvSpPr/>
                <p:nvPr/>
              </p:nvSpPr>
              <p:spPr>
                <a:xfrm>
                  <a:off x="-24796625" y="-359472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2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32"/>
                <p:cNvSpPr/>
                <p:nvPr/>
              </p:nvSpPr>
              <p:spPr>
                <a:xfrm>
                  <a:off x="-25374150" y="-3488550"/>
                  <a:ext cx="99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193" y="1"/>
                      </a:moveTo>
                      <a:cubicBezTo>
                        <a:pt x="113" y="1"/>
                        <a:pt x="31" y="55"/>
                        <a:pt x="31" y="130"/>
                      </a:cubicBezTo>
                      <a:cubicBezTo>
                        <a:pt x="0" y="252"/>
                        <a:pt x="61" y="343"/>
                        <a:pt x="183" y="373"/>
                      </a:cubicBezTo>
                      <a:cubicBezTo>
                        <a:pt x="274" y="373"/>
                        <a:pt x="365" y="312"/>
                        <a:pt x="395" y="221"/>
                      </a:cubicBezTo>
                      <a:cubicBezTo>
                        <a:pt x="395" y="130"/>
                        <a:pt x="335" y="8"/>
                        <a:pt x="243" y="8"/>
                      </a:cubicBezTo>
                      <a:cubicBezTo>
                        <a:pt x="227" y="3"/>
                        <a:pt x="21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32"/>
                <p:cNvSpPr/>
                <p:nvPr/>
              </p:nvSpPr>
              <p:spPr>
                <a:xfrm>
                  <a:off x="-25322475" y="-36836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213" y="366"/>
                      </a:cubicBezTo>
                      <a:cubicBezTo>
                        <a:pt x="304" y="36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32"/>
                <p:cNvSpPr/>
                <p:nvPr/>
              </p:nvSpPr>
              <p:spPr>
                <a:xfrm>
                  <a:off x="-24928850" y="-3560550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213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32"/>
                <p:cNvSpPr/>
                <p:nvPr/>
              </p:nvSpPr>
              <p:spPr>
                <a:xfrm>
                  <a:off x="-24709250" y="-353015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32"/>
                <p:cNvSpPr/>
                <p:nvPr/>
              </p:nvSpPr>
              <p:spPr>
                <a:xfrm>
                  <a:off x="-23972925" y="-3495200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8" y="670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32"/>
                <p:cNvSpPr/>
                <p:nvPr/>
              </p:nvSpPr>
              <p:spPr>
                <a:xfrm>
                  <a:off x="-20497175" y="-413197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183"/>
                      </a:cubicBezTo>
                      <a:cubicBezTo>
                        <a:pt x="1" y="304"/>
                        <a:pt x="92" y="365"/>
                        <a:pt x="183" y="365"/>
                      </a:cubicBezTo>
                      <a:cubicBezTo>
                        <a:pt x="305" y="365"/>
                        <a:pt x="366" y="304"/>
                        <a:pt x="366" y="183"/>
                      </a:cubicBezTo>
                      <a:cubicBezTo>
                        <a:pt x="366" y="92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32"/>
                <p:cNvSpPr/>
                <p:nvPr/>
              </p:nvSpPr>
              <p:spPr>
                <a:xfrm>
                  <a:off x="-20602800" y="-4028625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6" y="304"/>
                        <a:pt x="366" y="213"/>
                      </a:cubicBezTo>
                      <a:cubicBezTo>
                        <a:pt x="366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32"/>
                <p:cNvSpPr/>
                <p:nvPr/>
              </p:nvSpPr>
              <p:spPr>
                <a:xfrm>
                  <a:off x="-20523750" y="-383030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2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32"/>
                <p:cNvSpPr/>
                <p:nvPr/>
              </p:nvSpPr>
              <p:spPr>
                <a:xfrm>
                  <a:off x="-19817825" y="-41342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32"/>
                <p:cNvSpPr/>
                <p:nvPr/>
              </p:nvSpPr>
              <p:spPr>
                <a:xfrm>
                  <a:off x="-20216000" y="-3831050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1" y="0"/>
                        <a:pt x="0" y="61"/>
                        <a:pt x="0" y="182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32"/>
                <p:cNvSpPr/>
                <p:nvPr/>
              </p:nvSpPr>
              <p:spPr>
                <a:xfrm>
                  <a:off x="-20660550" y="-39480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2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32"/>
                <p:cNvSpPr/>
                <p:nvPr/>
              </p:nvSpPr>
              <p:spPr>
                <a:xfrm>
                  <a:off x="-21961475" y="-42839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213"/>
                      </a:cubicBezTo>
                      <a:cubicBezTo>
                        <a:pt x="0" y="304"/>
                        <a:pt x="92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32"/>
                <p:cNvSpPr/>
                <p:nvPr/>
              </p:nvSpPr>
              <p:spPr>
                <a:xfrm>
                  <a:off x="-20655225" y="-4078225"/>
                  <a:ext cx="990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1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5" y="300"/>
                        <a:pt x="365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32"/>
                <p:cNvSpPr/>
                <p:nvPr/>
              </p:nvSpPr>
              <p:spPr>
                <a:xfrm>
                  <a:off x="-21906775" y="-441465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32"/>
                <p:cNvSpPr/>
                <p:nvPr/>
              </p:nvSpPr>
              <p:spPr>
                <a:xfrm>
                  <a:off x="-19730425" y="-4641875"/>
                  <a:ext cx="34200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65"/>
                        <a:pt x="1368" y="670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32"/>
                <p:cNvSpPr/>
                <p:nvPr/>
              </p:nvSpPr>
              <p:spPr>
                <a:xfrm>
                  <a:off x="-19840625" y="-3619800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32"/>
                <p:cNvSpPr/>
                <p:nvPr/>
              </p:nvSpPr>
              <p:spPr>
                <a:xfrm>
                  <a:off x="-21795050" y="-4384250"/>
                  <a:ext cx="334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7"/>
                        <a:pt x="669" y="1337"/>
                      </a:cubicBezTo>
                      <a:cubicBezTo>
                        <a:pt x="1034" y="1337"/>
                        <a:pt x="1337" y="1034"/>
                        <a:pt x="1337" y="669"/>
                      </a:cubicBezTo>
                      <a:cubicBezTo>
                        <a:pt x="1337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32"/>
                <p:cNvSpPr/>
                <p:nvPr/>
              </p:nvSpPr>
              <p:spPr>
                <a:xfrm>
                  <a:off x="-20032100" y="-37794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2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32"/>
                <p:cNvSpPr/>
                <p:nvPr/>
              </p:nvSpPr>
              <p:spPr>
                <a:xfrm>
                  <a:off x="-21627125" y="-4231525"/>
                  <a:ext cx="915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4" y="365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32"/>
                <p:cNvSpPr/>
                <p:nvPr/>
              </p:nvSpPr>
              <p:spPr>
                <a:xfrm>
                  <a:off x="-21710725" y="-4505075"/>
                  <a:ext cx="915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5" y="365"/>
                        <a:pt x="366" y="274"/>
                        <a:pt x="366" y="183"/>
                      </a:cubicBezTo>
                      <a:cubicBezTo>
                        <a:pt x="366" y="91"/>
                        <a:pt x="27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32"/>
                <p:cNvSpPr/>
                <p:nvPr/>
              </p:nvSpPr>
              <p:spPr>
                <a:xfrm>
                  <a:off x="-20440175" y="-357877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32"/>
                <p:cNvSpPr/>
                <p:nvPr/>
              </p:nvSpPr>
              <p:spPr>
                <a:xfrm>
                  <a:off x="-25099825" y="-3980750"/>
                  <a:ext cx="3420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3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32"/>
                <p:cNvSpPr/>
                <p:nvPr/>
              </p:nvSpPr>
              <p:spPr>
                <a:xfrm>
                  <a:off x="-24907575" y="-427180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32"/>
                <p:cNvSpPr/>
                <p:nvPr/>
              </p:nvSpPr>
              <p:spPr>
                <a:xfrm>
                  <a:off x="-25102125" y="-35818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69"/>
                        <a:pt x="335" y="669"/>
                      </a:cubicBezTo>
                      <a:cubicBezTo>
                        <a:pt x="518" y="669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32"/>
                <p:cNvSpPr/>
                <p:nvPr/>
              </p:nvSpPr>
              <p:spPr>
                <a:xfrm>
                  <a:off x="-22899175" y="-402787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32"/>
                <p:cNvSpPr/>
                <p:nvPr/>
              </p:nvSpPr>
              <p:spPr>
                <a:xfrm>
                  <a:off x="-24741925" y="-3932875"/>
                  <a:ext cx="16750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1" y="152"/>
                        <a:pt x="1" y="334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32"/>
                <p:cNvSpPr/>
                <p:nvPr/>
              </p:nvSpPr>
              <p:spPr>
                <a:xfrm>
                  <a:off x="-24352850" y="-4240650"/>
                  <a:ext cx="9125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182" y="366"/>
                      </a:cubicBezTo>
                      <a:cubicBezTo>
                        <a:pt x="274" y="366"/>
                        <a:pt x="365" y="274"/>
                        <a:pt x="365" y="183"/>
                      </a:cubicBezTo>
                      <a:cubicBezTo>
                        <a:pt x="365" y="62"/>
                        <a:pt x="27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32"/>
                <p:cNvSpPr/>
                <p:nvPr/>
              </p:nvSpPr>
              <p:spPr>
                <a:xfrm>
                  <a:off x="-24124125" y="-4093975"/>
                  <a:ext cx="9125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32"/>
                <p:cNvSpPr/>
                <p:nvPr/>
              </p:nvSpPr>
              <p:spPr>
                <a:xfrm>
                  <a:off x="-24277625" y="-3634250"/>
                  <a:ext cx="915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1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32"/>
                <p:cNvSpPr/>
                <p:nvPr/>
              </p:nvSpPr>
              <p:spPr>
                <a:xfrm>
                  <a:off x="-23799650" y="-384625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32"/>
                <p:cNvSpPr/>
                <p:nvPr/>
              </p:nvSpPr>
              <p:spPr>
                <a:xfrm>
                  <a:off x="-24377925" y="-3665400"/>
                  <a:ext cx="9125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32"/>
                <p:cNvSpPr/>
                <p:nvPr/>
              </p:nvSpPr>
              <p:spPr>
                <a:xfrm>
                  <a:off x="-23127925" y="-3723925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5" y="1"/>
                        <a:pt x="1" y="274"/>
                        <a:pt x="1" y="670"/>
                      </a:cubicBezTo>
                      <a:cubicBezTo>
                        <a:pt x="1" y="1034"/>
                        <a:pt x="27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32"/>
                <p:cNvSpPr/>
                <p:nvPr/>
              </p:nvSpPr>
              <p:spPr>
                <a:xfrm>
                  <a:off x="-23669725" y="-3883500"/>
                  <a:ext cx="334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32"/>
                <p:cNvSpPr/>
                <p:nvPr/>
              </p:nvSpPr>
              <p:spPr>
                <a:xfrm>
                  <a:off x="-23273800" y="-4280925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32"/>
                <p:cNvSpPr/>
                <p:nvPr/>
              </p:nvSpPr>
              <p:spPr>
                <a:xfrm>
                  <a:off x="-22428800" y="-3848550"/>
                  <a:ext cx="1672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32"/>
                <p:cNvSpPr/>
                <p:nvPr/>
              </p:nvSpPr>
              <p:spPr>
                <a:xfrm>
                  <a:off x="-23200100" y="-3886525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96" y="304"/>
                        <a:pt x="396" y="18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32"/>
                <p:cNvSpPr/>
                <p:nvPr/>
              </p:nvSpPr>
              <p:spPr>
                <a:xfrm>
                  <a:off x="-22885500" y="-4078025"/>
                  <a:ext cx="9900" cy="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0"/>
                      </a:moveTo>
                      <a:cubicBezTo>
                        <a:pt x="91" y="0"/>
                        <a:pt x="0" y="6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95" y="274"/>
                        <a:pt x="395" y="183"/>
                      </a:cubicBezTo>
                      <a:cubicBezTo>
                        <a:pt x="395" y="6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32"/>
                <p:cNvSpPr/>
                <p:nvPr/>
              </p:nvSpPr>
              <p:spPr>
                <a:xfrm>
                  <a:off x="-23469100" y="-3590925"/>
                  <a:ext cx="1672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32"/>
                <p:cNvSpPr/>
                <p:nvPr/>
              </p:nvSpPr>
              <p:spPr>
                <a:xfrm>
                  <a:off x="-24000275" y="-3862225"/>
                  <a:ext cx="167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93" name="Google Shape;5493;p32"/>
              <p:cNvGrpSpPr/>
              <p:nvPr/>
            </p:nvGrpSpPr>
            <p:grpSpPr>
              <a:xfrm flipH="1">
                <a:off x="276" y="80"/>
                <a:ext cx="9353198" cy="5143461"/>
                <a:chOff x="276" y="80"/>
                <a:chExt cx="9353198" cy="5143461"/>
              </a:xfrm>
            </p:grpSpPr>
            <p:sp>
              <p:nvSpPr>
                <p:cNvPr id="5494" name="Google Shape;5494;p32"/>
                <p:cNvSpPr/>
                <p:nvPr/>
              </p:nvSpPr>
              <p:spPr>
                <a:xfrm>
                  <a:off x="464536" y="309232"/>
                  <a:ext cx="46885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274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32"/>
                <p:cNvSpPr/>
                <p:nvPr/>
              </p:nvSpPr>
              <p:spPr>
                <a:xfrm>
                  <a:off x="1128697" y="450812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8" y="1034"/>
                        <a:pt x="1338" y="669"/>
                      </a:cubicBezTo>
                      <a:cubicBezTo>
                        <a:pt x="1338" y="304"/>
                        <a:pt x="106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32"/>
                <p:cNvSpPr/>
                <p:nvPr/>
              </p:nvSpPr>
              <p:spPr>
                <a:xfrm>
                  <a:off x="1304" y="47958"/>
                  <a:ext cx="45857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69" y="0"/>
                      </a:moveTo>
                      <a:cubicBezTo>
                        <a:pt x="274" y="0"/>
                        <a:pt x="1" y="304"/>
                        <a:pt x="1" y="669"/>
                      </a:cubicBezTo>
                      <a:cubicBezTo>
                        <a:pt x="1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32"/>
                <p:cNvSpPr/>
                <p:nvPr/>
              </p:nvSpPr>
              <p:spPr>
                <a:xfrm>
                  <a:off x="2801551" y="385228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32"/>
                <p:cNvSpPr/>
                <p:nvPr/>
              </p:nvSpPr>
              <p:spPr>
                <a:xfrm>
                  <a:off x="722693" y="147892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47"/>
                        <a:pt x="670" y="335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32"/>
                <p:cNvSpPr/>
                <p:nvPr/>
              </p:nvSpPr>
              <p:spPr>
                <a:xfrm>
                  <a:off x="1195309" y="89466"/>
                  <a:ext cx="22946" cy="23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3" extrusionOk="0">
                      <a:moveTo>
                        <a:pt x="381" y="0"/>
                      </a:moveTo>
                      <a:cubicBezTo>
                        <a:pt x="366" y="0"/>
                        <a:pt x="351" y="1"/>
                        <a:pt x="335" y="4"/>
                      </a:cubicBezTo>
                      <a:cubicBezTo>
                        <a:pt x="153" y="4"/>
                        <a:pt x="1" y="126"/>
                        <a:pt x="1" y="338"/>
                      </a:cubicBezTo>
                      <a:cubicBezTo>
                        <a:pt x="1" y="521"/>
                        <a:pt x="153" y="673"/>
                        <a:pt x="335" y="673"/>
                      </a:cubicBezTo>
                      <a:cubicBezTo>
                        <a:pt x="517" y="673"/>
                        <a:pt x="669" y="521"/>
                        <a:pt x="669" y="338"/>
                      </a:cubicBezTo>
                      <a:cubicBezTo>
                        <a:pt x="669" y="144"/>
                        <a:pt x="54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32"/>
                <p:cNvSpPr/>
                <p:nvPr/>
              </p:nvSpPr>
              <p:spPr>
                <a:xfrm>
                  <a:off x="718549" y="792259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2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32"/>
                <p:cNvSpPr/>
                <p:nvPr/>
              </p:nvSpPr>
              <p:spPr>
                <a:xfrm>
                  <a:off x="420836" y="1199256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22" y="1"/>
                        <a:pt x="0" y="153"/>
                        <a:pt x="0" y="335"/>
                      </a:cubicBezTo>
                      <a:cubicBezTo>
                        <a:pt x="0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32"/>
                <p:cNvSpPr/>
                <p:nvPr/>
              </p:nvSpPr>
              <p:spPr>
                <a:xfrm>
                  <a:off x="2260235" y="5525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8" y="669"/>
                        <a:pt x="669" y="517"/>
                        <a:pt x="669" y="334"/>
                      </a:cubicBezTo>
                      <a:cubicBezTo>
                        <a:pt x="669" y="152"/>
                        <a:pt x="54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32"/>
                <p:cNvSpPr/>
                <p:nvPr/>
              </p:nvSpPr>
              <p:spPr>
                <a:xfrm>
                  <a:off x="452070" y="2012258"/>
                  <a:ext cx="45823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304" y="1"/>
                        <a:pt x="0" y="305"/>
                        <a:pt x="0" y="669"/>
                      </a:cubicBezTo>
                      <a:cubicBezTo>
                        <a:pt x="0" y="1034"/>
                        <a:pt x="304" y="1338"/>
                        <a:pt x="669" y="1338"/>
                      </a:cubicBezTo>
                      <a:cubicBezTo>
                        <a:pt x="1064" y="1338"/>
                        <a:pt x="1337" y="1034"/>
                        <a:pt x="1337" y="669"/>
                      </a:cubicBezTo>
                      <a:cubicBezTo>
                        <a:pt x="1337" y="305"/>
                        <a:pt x="106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32"/>
                <p:cNvSpPr/>
                <p:nvPr/>
              </p:nvSpPr>
              <p:spPr>
                <a:xfrm>
                  <a:off x="278195" y="3216674"/>
                  <a:ext cx="45857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69" extrusionOk="0">
                      <a:moveTo>
                        <a:pt x="67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670" y="1368"/>
                      </a:cubicBezTo>
                      <a:cubicBezTo>
                        <a:pt x="1034" y="1368"/>
                        <a:pt x="1338" y="1064"/>
                        <a:pt x="1338" y="699"/>
                      </a:cubicBezTo>
                      <a:cubicBezTo>
                        <a:pt x="1338" y="304"/>
                        <a:pt x="1034" y="0"/>
                        <a:pt x="67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32"/>
                <p:cNvSpPr/>
                <p:nvPr/>
              </p:nvSpPr>
              <p:spPr>
                <a:xfrm>
                  <a:off x="276" y="1910235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32"/>
                <p:cNvSpPr/>
                <p:nvPr/>
              </p:nvSpPr>
              <p:spPr>
                <a:xfrm>
                  <a:off x="52333" y="912982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32"/>
                <p:cNvSpPr/>
                <p:nvPr/>
              </p:nvSpPr>
              <p:spPr>
                <a:xfrm>
                  <a:off x="629026" y="1801978"/>
                  <a:ext cx="13562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96" extrusionOk="0">
                      <a:moveTo>
                        <a:pt x="183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305"/>
                        <a:pt x="92" y="396"/>
                        <a:pt x="183" y="396"/>
                      </a:cubicBezTo>
                      <a:cubicBezTo>
                        <a:pt x="304" y="39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32"/>
                <p:cNvSpPr/>
                <p:nvPr/>
              </p:nvSpPr>
              <p:spPr>
                <a:xfrm>
                  <a:off x="19010" y="3106328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213"/>
                      </a:cubicBezTo>
                      <a:cubicBezTo>
                        <a:pt x="0" y="304"/>
                        <a:pt x="92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32"/>
                <p:cNvSpPr/>
                <p:nvPr/>
              </p:nvSpPr>
              <p:spPr>
                <a:xfrm>
                  <a:off x="492653" y="3066773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32"/>
                <p:cNvSpPr/>
                <p:nvPr/>
              </p:nvSpPr>
              <p:spPr>
                <a:xfrm>
                  <a:off x="568648" y="3566444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32"/>
                <p:cNvSpPr/>
                <p:nvPr/>
              </p:nvSpPr>
              <p:spPr>
                <a:xfrm>
                  <a:off x="3313688" y="309232"/>
                  <a:ext cx="45857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8" extrusionOk="0">
                      <a:moveTo>
                        <a:pt x="670" y="1"/>
                      </a:moveTo>
                      <a:cubicBezTo>
                        <a:pt x="305" y="1"/>
                        <a:pt x="1" y="274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32"/>
                <p:cNvSpPr/>
                <p:nvPr/>
              </p:nvSpPr>
              <p:spPr>
                <a:xfrm>
                  <a:off x="4561838" y="291526"/>
                  <a:ext cx="45823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9" extrusionOk="0">
                      <a:moveTo>
                        <a:pt x="669" y="1"/>
                      </a:moveTo>
                      <a:cubicBezTo>
                        <a:pt x="274" y="1"/>
                        <a:pt x="0" y="305"/>
                        <a:pt x="0" y="670"/>
                      </a:cubicBezTo>
                      <a:cubicBezTo>
                        <a:pt x="0" y="1034"/>
                        <a:pt x="274" y="1338"/>
                        <a:pt x="669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305"/>
                        <a:pt x="1034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32"/>
                <p:cNvSpPr/>
                <p:nvPr/>
              </p:nvSpPr>
              <p:spPr>
                <a:xfrm>
                  <a:off x="2849429" y="47958"/>
                  <a:ext cx="46885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8" extrusionOk="0">
                      <a:moveTo>
                        <a:pt x="699" y="0"/>
                      </a:moveTo>
                      <a:cubicBezTo>
                        <a:pt x="304" y="0"/>
                        <a:pt x="0" y="304"/>
                        <a:pt x="0" y="669"/>
                      </a:cubicBezTo>
                      <a:cubicBezTo>
                        <a:pt x="0" y="1064"/>
                        <a:pt x="304" y="1338"/>
                        <a:pt x="699" y="1338"/>
                      </a:cubicBezTo>
                      <a:cubicBezTo>
                        <a:pt x="1064" y="1338"/>
                        <a:pt x="1368" y="1064"/>
                        <a:pt x="1368" y="669"/>
                      </a:cubicBezTo>
                      <a:cubicBezTo>
                        <a:pt x="1368" y="304"/>
                        <a:pt x="1064" y="0"/>
                        <a:pt x="69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32"/>
                <p:cNvSpPr/>
                <p:nvPr/>
              </p:nvSpPr>
              <p:spPr>
                <a:xfrm>
                  <a:off x="5650703" y="385228"/>
                  <a:ext cx="45823" cy="4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1338" extrusionOk="0">
                      <a:moveTo>
                        <a:pt x="669" y="0"/>
                      </a:moveTo>
                      <a:cubicBezTo>
                        <a:pt x="274" y="0"/>
                        <a:pt x="0" y="304"/>
                        <a:pt x="0" y="669"/>
                      </a:cubicBezTo>
                      <a:cubicBezTo>
                        <a:pt x="0" y="1064"/>
                        <a:pt x="274" y="1338"/>
                        <a:pt x="669" y="1338"/>
                      </a:cubicBezTo>
                      <a:cubicBezTo>
                        <a:pt x="1034" y="1338"/>
                        <a:pt x="1338" y="1064"/>
                        <a:pt x="1338" y="669"/>
                      </a:cubicBezTo>
                      <a:cubicBezTo>
                        <a:pt x="1338" y="304"/>
                        <a:pt x="1034" y="0"/>
                        <a:pt x="66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32"/>
                <p:cNvSpPr/>
                <p:nvPr/>
              </p:nvSpPr>
              <p:spPr>
                <a:xfrm>
                  <a:off x="3571846" y="148920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2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22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32"/>
                <p:cNvSpPr/>
                <p:nvPr/>
              </p:nvSpPr>
              <p:spPr>
                <a:xfrm>
                  <a:off x="4044461" y="8960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2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2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32"/>
                <p:cNvSpPr/>
                <p:nvPr/>
              </p:nvSpPr>
              <p:spPr>
                <a:xfrm>
                  <a:off x="5109387" y="55253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32"/>
                <p:cNvSpPr/>
                <p:nvPr/>
              </p:nvSpPr>
              <p:spPr>
                <a:xfrm>
                  <a:off x="1129725" y="314438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4"/>
                        <a:pt x="92" y="396"/>
                        <a:pt x="183" y="396"/>
                      </a:cubicBezTo>
                      <a:cubicBezTo>
                        <a:pt x="305" y="396"/>
                        <a:pt x="365" y="304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32"/>
                <p:cNvSpPr/>
                <p:nvPr/>
              </p:nvSpPr>
              <p:spPr>
                <a:xfrm>
                  <a:off x="8110530" y="330055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32"/>
                <p:cNvSpPr/>
                <p:nvPr/>
              </p:nvSpPr>
              <p:spPr>
                <a:xfrm>
                  <a:off x="8873564" y="97925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32"/>
                <p:cNvSpPr/>
                <p:nvPr/>
              </p:nvSpPr>
              <p:spPr>
                <a:xfrm>
                  <a:off x="8815275" y="1030622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32"/>
                <p:cNvSpPr/>
                <p:nvPr/>
              </p:nvSpPr>
              <p:spPr>
                <a:xfrm>
                  <a:off x="8521705" y="1592760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32"/>
                <p:cNvSpPr/>
                <p:nvPr/>
              </p:nvSpPr>
              <p:spPr>
                <a:xfrm>
                  <a:off x="9054699" y="1170112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213"/>
                      </a:cubicBezTo>
                      <a:cubicBezTo>
                        <a:pt x="0" y="305"/>
                        <a:pt x="91" y="396"/>
                        <a:pt x="183" y="396"/>
                      </a:cubicBezTo>
                      <a:cubicBezTo>
                        <a:pt x="304" y="396"/>
                        <a:pt x="365" y="305"/>
                        <a:pt x="365" y="21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32"/>
                <p:cNvSpPr/>
                <p:nvPr/>
              </p:nvSpPr>
              <p:spPr>
                <a:xfrm>
                  <a:off x="9187922" y="1032437"/>
                  <a:ext cx="13562" cy="1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80" extrusionOk="0">
                      <a:moveTo>
                        <a:pt x="184" y="1"/>
                      </a:moveTo>
                      <a:cubicBezTo>
                        <a:pt x="93" y="1"/>
                        <a:pt x="26" y="60"/>
                        <a:pt x="1" y="160"/>
                      </a:cubicBezTo>
                      <a:cubicBezTo>
                        <a:pt x="1" y="252"/>
                        <a:pt x="62" y="343"/>
                        <a:pt x="153" y="373"/>
                      </a:cubicBezTo>
                      <a:cubicBezTo>
                        <a:pt x="165" y="377"/>
                        <a:pt x="178" y="379"/>
                        <a:pt x="191" y="379"/>
                      </a:cubicBezTo>
                      <a:cubicBezTo>
                        <a:pt x="274" y="379"/>
                        <a:pt x="366" y="300"/>
                        <a:pt x="366" y="221"/>
                      </a:cubicBezTo>
                      <a:cubicBezTo>
                        <a:pt x="396" y="130"/>
                        <a:pt x="335" y="8"/>
                        <a:pt x="244" y="8"/>
                      </a:cubicBezTo>
                      <a:cubicBezTo>
                        <a:pt x="223" y="3"/>
                        <a:pt x="203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32"/>
                <p:cNvSpPr/>
                <p:nvPr/>
              </p:nvSpPr>
              <p:spPr>
                <a:xfrm>
                  <a:off x="8799658" y="489306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61" y="1"/>
                        <a:pt x="0" y="92"/>
                        <a:pt x="0" y="183"/>
                      </a:cubicBezTo>
                      <a:cubicBezTo>
                        <a:pt x="0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32"/>
                <p:cNvSpPr/>
                <p:nvPr/>
              </p:nvSpPr>
              <p:spPr>
                <a:xfrm>
                  <a:off x="9207717" y="641296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9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32"/>
                <p:cNvSpPr/>
                <p:nvPr/>
              </p:nvSpPr>
              <p:spPr>
                <a:xfrm>
                  <a:off x="8350981" y="608008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2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2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32"/>
                <p:cNvSpPr/>
                <p:nvPr/>
              </p:nvSpPr>
              <p:spPr>
                <a:xfrm>
                  <a:off x="9061960" y="2302711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32"/>
                <p:cNvSpPr/>
                <p:nvPr/>
              </p:nvSpPr>
              <p:spPr>
                <a:xfrm>
                  <a:off x="8768424" y="2864815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3"/>
                        <a:pt x="54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32"/>
                <p:cNvSpPr/>
                <p:nvPr/>
              </p:nvSpPr>
              <p:spPr>
                <a:xfrm>
                  <a:off x="8461327" y="3144857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2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305" y="395"/>
                        <a:pt x="365" y="304"/>
                        <a:pt x="365" y="182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32"/>
                <p:cNvSpPr/>
                <p:nvPr/>
              </p:nvSpPr>
              <p:spPr>
                <a:xfrm>
                  <a:off x="4773145" y="353994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183"/>
                      </a:cubicBezTo>
                      <a:cubicBezTo>
                        <a:pt x="1" y="305"/>
                        <a:pt x="92" y="365"/>
                        <a:pt x="183" y="365"/>
                      </a:cubicBezTo>
                      <a:cubicBezTo>
                        <a:pt x="305" y="365"/>
                        <a:pt x="365" y="305"/>
                        <a:pt x="365" y="18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32"/>
                <p:cNvSpPr/>
                <p:nvPr/>
              </p:nvSpPr>
              <p:spPr>
                <a:xfrm>
                  <a:off x="7493219" y="249881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61" y="1"/>
                        <a:pt x="1" y="62"/>
                        <a:pt x="1" y="183"/>
                      </a:cubicBezTo>
                      <a:cubicBezTo>
                        <a:pt x="1" y="275"/>
                        <a:pt x="61" y="366"/>
                        <a:pt x="183" y="366"/>
                      </a:cubicBezTo>
                      <a:cubicBezTo>
                        <a:pt x="274" y="366"/>
                        <a:pt x="365" y="275"/>
                        <a:pt x="365" y="183"/>
                      </a:cubicBezTo>
                      <a:cubicBezTo>
                        <a:pt x="365" y="62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32"/>
                <p:cNvSpPr/>
                <p:nvPr/>
              </p:nvSpPr>
              <p:spPr>
                <a:xfrm>
                  <a:off x="6829091" y="600713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32"/>
                <p:cNvSpPr/>
                <p:nvPr/>
              </p:nvSpPr>
              <p:spPr>
                <a:xfrm>
                  <a:off x="2440308" y="238443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32"/>
                <p:cNvSpPr/>
                <p:nvPr/>
              </p:nvSpPr>
              <p:spPr>
                <a:xfrm>
                  <a:off x="9306589" y="1225285"/>
                  <a:ext cx="46885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65" y="1338"/>
                        <a:pt x="1369" y="1034"/>
                        <a:pt x="1369" y="669"/>
                      </a:cubicBezTo>
                      <a:cubicBezTo>
                        <a:pt x="1369" y="305"/>
                        <a:pt x="1065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32"/>
                <p:cNvSpPr/>
                <p:nvPr/>
              </p:nvSpPr>
              <p:spPr>
                <a:xfrm>
                  <a:off x="7383935" y="536156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4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32"/>
                <p:cNvSpPr/>
                <p:nvPr/>
              </p:nvSpPr>
              <p:spPr>
                <a:xfrm>
                  <a:off x="7240266" y="135392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32"/>
                <p:cNvSpPr/>
                <p:nvPr/>
              </p:nvSpPr>
              <p:spPr>
                <a:xfrm>
                  <a:off x="5949444" y="4811443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22" y="0"/>
                        <a:pt x="1" y="152"/>
                        <a:pt x="1" y="335"/>
                      </a:cubicBezTo>
                      <a:cubicBezTo>
                        <a:pt x="1" y="517"/>
                        <a:pt x="12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32"/>
                <p:cNvSpPr/>
                <p:nvPr/>
              </p:nvSpPr>
              <p:spPr>
                <a:xfrm>
                  <a:off x="6345037" y="4699008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2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5"/>
                        <a:pt x="182" y="365"/>
                      </a:cubicBezTo>
                      <a:cubicBezTo>
                        <a:pt x="304" y="365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32"/>
                <p:cNvSpPr/>
                <p:nvPr/>
              </p:nvSpPr>
              <p:spPr>
                <a:xfrm>
                  <a:off x="8638284" y="154799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62" y="0"/>
                        <a:pt x="1" y="61"/>
                        <a:pt x="1" y="183"/>
                      </a:cubicBezTo>
                      <a:cubicBezTo>
                        <a:pt x="1" y="274"/>
                        <a:pt x="6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32"/>
                <p:cNvSpPr/>
                <p:nvPr/>
              </p:nvSpPr>
              <p:spPr>
                <a:xfrm>
                  <a:off x="8616434" y="2655597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9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32"/>
                <p:cNvSpPr/>
                <p:nvPr/>
              </p:nvSpPr>
              <p:spPr>
                <a:xfrm>
                  <a:off x="6724979" y="4687570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32"/>
                <p:cNvSpPr/>
                <p:nvPr/>
              </p:nvSpPr>
              <p:spPr>
                <a:xfrm>
                  <a:off x="8660168" y="3911008"/>
                  <a:ext cx="125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183"/>
                      </a:cubicBezTo>
                      <a:cubicBezTo>
                        <a:pt x="0" y="274"/>
                        <a:pt x="91" y="365"/>
                        <a:pt x="183" y="365"/>
                      </a:cubicBezTo>
                      <a:cubicBezTo>
                        <a:pt x="304" y="365"/>
                        <a:pt x="365" y="274"/>
                        <a:pt x="365" y="18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32"/>
                <p:cNvSpPr/>
                <p:nvPr/>
              </p:nvSpPr>
              <p:spPr>
                <a:xfrm>
                  <a:off x="9099461" y="3196879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183" y="366"/>
                      </a:cubicBezTo>
                      <a:cubicBezTo>
                        <a:pt x="304" y="366"/>
                        <a:pt x="365" y="305"/>
                        <a:pt x="365" y="183"/>
                      </a:cubicBezTo>
                      <a:cubicBezTo>
                        <a:pt x="365" y="92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32"/>
                <p:cNvSpPr/>
                <p:nvPr/>
              </p:nvSpPr>
              <p:spPr>
                <a:xfrm>
                  <a:off x="8442593" y="3984640"/>
                  <a:ext cx="14589" cy="1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380" extrusionOk="0">
                      <a:moveTo>
                        <a:pt x="196" y="0"/>
                      </a:moveTo>
                      <a:cubicBezTo>
                        <a:pt x="122" y="0"/>
                        <a:pt x="56" y="55"/>
                        <a:pt x="31" y="130"/>
                      </a:cubicBezTo>
                      <a:cubicBezTo>
                        <a:pt x="0" y="251"/>
                        <a:pt x="92" y="343"/>
                        <a:pt x="183" y="373"/>
                      </a:cubicBezTo>
                      <a:cubicBezTo>
                        <a:pt x="195" y="377"/>
                        <a:pt x="208" y="379"/>
                        <a:pt x="221" y="379"/>
                      </a:cubicBezTo>
                      <a:cubicBezTo>
                        <a:pt x="304" y="379"/>
                        <a:pt x="396" y="300"/>
                        <a:pt x="396" y="221"/>
                      </a:cubicBezTo>
                      <a:cubicBezTo>
                        <a:pt x="426" y="130"/>
                        <a:pt x="365" y="8"/>
                        <a:pt x="244" y="8"/>
                      </a:cubicBezTo>
                      <a:cubicBezTo>
                        <a:pt x="227" y="3"/>
                        <a:pt x="211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32"/>
                <p:cNvSpPr/>
                <p:nvPr/>
              </p:nvSpPr>
              <p:spPr>
                <a:xfrm>
                  <a:off x="6694807" y="514306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61" y="0"/>
                        <a:pt x="0" y="92"/>
                        <a:pt x="0" y="183"/>
                      </a:cubicBezTo>
                      <a:cubicBezTo>
                        <a:pt x="0" y="304"/>
                        <a:pt x="61" y="396"/>
                        <a:pt x="182" y="396"/>
                      </a:cubicBezTo>
                      <a:cubicBezTo>
                        <a:pt x="274" y="396"/>
                        <a:pt x="365" y="304"/>
                        <a:pt x="365" y="183"/>
                      </a:cubicBezTo>
                      <a:cubicBezTo>
                        <a:pt x="365" y="92"/>
                        <a:pt x="27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32"/>
                <p:cNvSpPr/>
                <p:nvPr/>
              </p:nvSpPr>
              <p:spPr>
                <a:xfrm>
                  <a:off x="7143449" y="572596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1"/>
                      </a:moveTo>
                      <a:cubicBezTo>
                        <a:pt x="92" y="1"/>
                        <a:pt x="1" y="92"/>
                        <a:pt x="1" y="213"/>
                      </a:cubicBezTo>
                      <a:cubicBezTo>
                        <a:pt x="1" y="305"/>
                        <a:pt x="92" y="396"/>
                        <a:pt x="183" y="396"/>
                      </a:cubicBezTo>
                      <a:cubicBezTo>
                        <a:pt x="305" y="396"/>
                        <a:pt x="365" y="305"/>
                        <a:pt x="365" y="213"/>
                      </a:cubicBezTo>
                      <a:cubicBezTo>
                        <a:pt x="365" y="92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32"/>
                <p:cNvSpPr/>
                <p:nvPr/>
              </p:nvSpPr>
              <p:spPr>
                <a:xfrm>
                  <a:off x="6977931" y="295294"/>
                  <a:ext cx="14624" cy="12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379" extrusionOk="0">
                      <a:moveTo>
                        <a:pt x="225" y="0"/>
                      </a:moveTo>
                      <a:cubicBezTo>
                        <a:pt x="180" y="0"/>
                        <a:pt x="133" y="15"/>
                        <a:pt x="92" y="43"/>
                      </a:cubicBezTo>
                      <a:cubicBezTo>
                        <a:pt x="1" y="73"/>
                        <a:pt x="1" y="195"/>
                        <a:pt x="62" y="286"/>
                      </a:cubicBezTo>
                      <a:cubicBezTo>
                        <a:pt x="101" y="345"/>
                        <a:pt x="153" y="378"/>
                        <a:pt x="209" y="378"/>
                      </a:cubicBezTo>
                      <a:cubicBezTo>
                        <a:pt x="240" y="378"/>
                        <a:pt x="272" y="368"/>
                        <a:pt x="305" y="347"/>
                      </a:cubicBezTo>
                      <a:cubicBezTo>
                        <a:pt x="396" y="286"/>
                        <a:pt x="426" y="164"/>
                        <a:pt x="365" y="73"/>
                      </a:cubicBezTo>
                      <a:cubicBezTo>
                        <a:pt x="332" y="23"/>
                        <a:pt x="280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32"/>
                <p:cNvSpPr/>
                <p:nvPr/>
              </p:nvSpPr>
              <p:spPr>
                <a:xfrm>
                  <a:off x="6660456" y="80"/>
                  <a:ext cx="13562" cy="1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3" extrusionOk="0">
                      <a:moveTo>
                        <a:pt x="243" y="0"/>
                      </a:moveTo>
                      <a:cubicBezTo>
                        <a:pt x="122" y="0"/>
                        <a:pt x="30" y="61"/>
                        <a:pt x="0" y="152"/>
                      </a:cubicBezTo>
                      <a:cubicBezTo>
                        <a:pt x="0" y="243"/>
                        <a:pt x="61" y="365"/>
                        <a:pt x="152" y="365"/>
                      </a:cubicBezTo>
                      <a:cubicBezTo>
                        <a:pt x="174" y="370"/>
                        <a:pt x="194" y="373"/>
                        <a:pt x="213" y="373"/>
                      </a:cubicBezTo>
                      <a:cubicBezTo>
                        <a:pt x="303" y="373"/>
                        <a:pt x="365" y="318"/>
                        <a:pt x="365" y="243"/>
                      </a:cubicBezTo>
                      <a:cubicBezTo>
                        <a:pt x="395" y="122"/>
                        <a:pt x="334" y="30"/>
                        <a:pt x="24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32"/>
                <p:cNvSpPr/>
                <p:nvPr/>
              </p:nvSpPr>
              <p:spPr>
                <a:xfrm>
                  <a:off x="6070201" y="527834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32"/>
                <p:cNvSpPr/>
                <p:nvPr/>
              </p:nvSpPr>
              <p:spPr>
                <a:xfrm>
                  <a:off x="7748260" y="106247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32"/>
                <p:cNvSpPr/>
                <p:nvPr/>
              </p:nvSpPr>
              <p:spPr>
                <a:xfrm>
                  <a:off x="7974156" y="46433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32"/>
                <p:cNvSpPr/>
                <p:nvPr/>
              </p:nvSpPr>
              <p:spPr>
                <a:xfrm>
                  <a:off x="8107413" y="325877"/>
                  <a:ext cx="13562" cy="12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74" extrusionOk="0">
                      <a:moveTo>
                        <a:pt x="243" y="1"/>
                      </a:moveTo>
                      <a:cubicBezTo>
                        <a:pt x="122" y="1"/>
                        <a:pt x="30" y="62"/>
                        <a:pt x="0" y="153"/>
                      </a:cubicBezTo>
                      <a:cubicBezTo>
                        <a:pt x="0" y="244"/>
                        <a:pt x="61" y="366"/>
                        <a:pt x="152" y="366"/>
                      </a:cubicBezTo>
                      <a:cubicBezTo>
                        <a:pt x="168" y="371"/>
                        <a:pt x="185" y="374"/>
                        <a:pt x="202" y="374"/>
                      </a:cubicBezTo>
                      <a:cubicBezTo>
                        <a:pt x="282" y="374"/>
                        <a:pt x="365" y="319"/>
                        <a:pt x="365" y="244"/>
                      </a:cubicBezTo>
                      <a:cubicBezTo>
                        <a:pt x="395" y="122"/>
                        <a:pt x="334" y="3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32"/>
                <p:cNvSpPr/>
                <p:nvPr/>
              </p:nvSpPr>
              <p:spPr>
                <a:xfrm>
                  <a:off x="8463416" y="3593499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274" y="365"/>
                        <a:pt x="365" y="274"/>
                        <a:pt x="365" y="183"/>
                      </a:cubicBezTo>
                      <a:cubicBezTo>
                        <a:pt x="365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32"/>
                <p:cNvSpPr/>
                <p:nvPr/>
              </p:nvSpPr>
              <p:spPr>
                <a:xfrm>
                  <a:off x="9203539" y="2637891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32"/>
                <p:cNvSpPr/>
                <p:nvPr/>
              </p:nvSpPr>
              <p:spPr>
                <a:xfrm>
                  <a:off x="487447" y="3038655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2" y="1"/>
                        <a:pt x="1" y="122"/>
                        <a:pt x="1" y="335"/>
                      </a:cubicBezTo>
                      <a:cubicBezTo>
                        <a:pt x="1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22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32"/>
                <p:cNvSpPr/>
                <p:nvPr/>
              </p:nvSpPr>
              <p:spPr>
                <a:xfrm>
                  <a:off x="429158" y="3971386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32"/>
                <p:cNvSpPr/>
                <p:nvPr/>
              </p:nvSpPr>
              <p:spPr>
                <a:xfrm>
                  <a:off x="136650" y="4533490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5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69"/>
                        <a:pt x="335" y="669"/>
                      </a:cubicBezTo>
                      <a:cubicBezTo>
                        <a:pt x="517" y="669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32"/>
                <p:cNvSpPr/>
                <p:nvPr/>
              </p:nvSpPr>
              <p:spPr>
                <a:xfrm>
                  <a:off x="669610" y="4110876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62" y="0"/>
                        <a:pt x="1" y="91"/>
                        <a:pt x="1" y="213"/>
                      </a:cubicBezTo>
                      <a:cubicBezTo>
                        <a:pt x="1" y="304"/>
                        <a:pt x="62" y="395"/>
                        <a:pt x="183" y="395"/>
                      </a:cubicBezTo>
                      <a:cubicBezTo>
                        <a:pt x="274" y="395"/>
                        <a:pt x="366" y="304"/>
                        <a:pt x="366" y="213"/>
                      </a:cubicBezTo>
                      <a:cubicBezTo>
                        <a:pt x="366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32"/>
                <p:cNvSpPr/>
                <p:nvPr/>
              </p:nvSpPr>
              <p:spPr>
                <a:xfrm>
                  <a:off x="772660" y="4943638"/>
                  <a:ext cx="12535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6" extrusionOk="0">
                      <a:moveTo>
                        <a:pt x="183" y="1"/>
                      </a:moveTo>
                      <a:cubicBezTo>
                        <a:pt x="92" y="1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274" y="365"/>
                        <a:pt x="366" y="274"/>
                        <a:pt x="366" y="183"/>
                      </a:cubicBezTo>
                      <a:cubicBezTo>
                        <a:pt x="366" y="61"/>
                        <a:pt x="27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32"/>
                <p:cNvSpPr/>
                <p:nvPr/>
              </p:nvSpPr>
              <p:spPr>
                <a:xfrm>
                  <a:off x="1526345" y="4595958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183" y="1"/>
                      </a:moveTo>
                      <a:cubicBezTo>
                        <a:pt x="92" y="1"/>
                        <a:pt x="0" y="61"/>
                        <a:pt x="0" y="183"/>
                      </a:cubicBezTo>
                      <a:cubicBezTo>
                        <a:pt x="0" y="274"/>
                        <a:pt x="92" y="365"/>
                        <a:pt x="18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61"/>
                        <a:pt x="304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32"/>
                <p:cNvSpPr/>
                <p:nvPr/>
              </p:nvSpPr>
              <p:spPr>
                <a:xfrm>
                  <a:off x="635259" y="4899939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13"/>
                      </a:cubicBezTo>
                      <a:cubicBezTo>
                        <a:pt x="1" y="304"/>
                        <a:pt x="92" y="395"/>
                        <a:pt x="183" y="395"/>
                      </a:cubicBezTo>
                      <a:cubicBezTo>
                        <a:pt x="274" y="395"/>
                        <a:pt x="365" y="304"/>
                        <a:pt x="365" y="213"/>
                      </a:cubicBezTo>
                      <a:cubicBezTo>
                        <a:pt x="365" y="9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32"/>
                <p:cNvSpPr/>
                <p:nvPr/>
              </p:nvSpPr>
              <p:spPr>
                <a:xfrm>
                  <a:off x="413541" y="3430070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0" y="92"/>
                        <a:pt x="0" y="183"/>
                      </a:cubicBezTo>
                      <a:cubicBezTo>
                        <a:pt x="0" y="274"/>
                        <a:pt x="92" y="365"/>
                        <a:pt x="213" y="365"/>
                      </a:cubicBezTo>
                      <a:cubicBezTo>
                        <a:pt x="304" y="365"/>
                        <a:pt x="396" y="274"/>
                        <a:pt x="396" y="183"/>
                      </a:cubicBezTo>
                      <a:cubicBezTo>
                        <a:pt x="396" y="92"/>
                        <a:pt x="304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32"/>
                <p:cNvSpPr/>
                <p:nvPr/>
              </p:nvSpPr>
              <p:spPr>
                <a:xfrm>
                  <a:off x="8424888" y="4381534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4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32"/>
                <p:cNvSpPr/>
                <p:nvPr/>
              </p:nvSpPr>
              <p:spPr>
                <a:xfrm>
                  <a:off x="7745143" y="4712399"/>
                  <a:ext cx="22946" cy="22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44" extrusionOk="0">
                      <a:moveTo>
                        <a:pt x="381" y="1"/>
                      </a:moveTo>
                      <a:cubicBezTo>
                        <a:pt x="366" y="1"/>
                        <a:pt x="350" y="2"/>
                        <a:pt x="335" y="5"/>
                      </a:cubicBezTo>
                      <a:cubicBezTo>
                        <a:pt x="152" y="5"/>
                        <a:pt x="0" y="126"/>
                        <a:pt x="0" y="339"/>
                      </a:cubicBezTo>
                      <a:cubicBezTo>
                        <a:pt x="0" y="491"/>
                        <a:pt x="152" y="643"/>
                        <a:pt x="335" y="643"/>
                      </a:cubicBezTo>
                      <a:cubicBezTo>
                        <a:pt x="517" y="643"/>
                        <a:pt x="669" y="522"/>
                        <a:pt x="669" y="339"/>
                      </a:cubicBezTo>
                      <a:cubicBezTo>
                        <a:pt x="669" y="145"/>
                        <a:pt x="542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32"/>
                <p:cNvSpPr/>
                <p:nvPr/>
              </p:nvSpPr>
              <p:spPr>
                <a:xfrm>
                  <a:off x="970474" y="4658425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4" y="0"/>
                      </a:moveTo>
                      <a:cubicBezTo>
                        <a:pt x="152" y="0"/>
                        <a:pt x="0" y="152"/>
                        <a:pt x="0" y="335"/>
                      </a:cubicBezTo>
                      <a:cubicBezTo>
                        <a:pt x="0" y="517"/>
                        <a:pt x="152" y="669"/>
                        <a:pt x="334" y="669"/>
                      </a:cubicBezTo>
                      <a:cubicBezTo>
                        <a:pt x="547" y="669"/>
                        <a:pt x="669" y="517"/>
                        <a:pt x="669" y="335"/>
                      </a:cubicBezTo>
                      <a:cubicBezTo>
                        <a:pt x="669" y="152"/>
                        <a:pt x="547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32"/>
                <p:cNvSpPr/>
                <p:nvPr/>
              </p:nvSpPr>
              <p:spPr>
                <a:xfrm>
                  <a:off x="2298763" y="4984256"/>
                  <a:ext cx="1250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5" extrusionOk="0">
                      <a:moveTo>
                        <a:pt x="182" y="0"/>
                      </a:moveTo>
                      <a:cubicBezTo>
                        <a:pt x="91" y="0"/>
                        <a:pt x="0" y="61"/>
                        <a:pt x="0" y="182"/>
                      </a:cubicBezTo>
                      <a:cubicBezTo>
                        <a:pt x="0" y="274"/>
                        <a:pt x="91" y="365"/>
                        <a:pt x="182" y="365"/>
                      </a:cubicBezTo>
                      <a:cubicBezTo>
                        <a:pt x="304" y="365"/>
                        <a:pt x="365" y="274"/>
                        <a:pt x="365" y="182"/>
                      </a:cubicBezTo>
                      <a:cubicBezTo>
                        <a:pt x="365" y="6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32"/>
                <p:cNvSpPr/>
                <p:nvPr/>
              </p:nvSpPr>
              <p:spPr>
                <a:xfrm>
                  <a:off x="1578401" y="4862437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92"/>
                        <a:pt x="0" y="183"/>
                      </a:cubicBezTo>
                      <a:cubicBezTo>
                        <a:pt x="0" y="305"/>
                        <a:pt x="91" y="366"/>
                        <a:pt x="213" y="366"/>
                      </a:cubicBezTo>
                      <a:cubicBezTo>
                        <a:pt x="304" y="366"/>
                        <a:pt x="395" y="305"/>
                        <a:pt x="395" y="183"/>
                      </a:cubicBezTo>
                      <a:cubicBezTo>
                        <a:pt x="395" y="9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32"/>
                <p:cNvSpPr/>
                <p:nvPr/>
              </p:nvSpPr>
              <p:spPr>
                <a:xfrm>
                  <a:off x="2117628" y="5031072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1"/>
                      </a:moveTo>
                      <a:cubicBezTo>
                        <a:pt x="91" y="1"/>
                        <a:pt x="0" y="62"/>
                        <a:pt x="0" y="183"/>
                      </a:cubicBezTo>
                      <a:cubicBezTo>
                        <a:pt x="0" y="274"/>
                        <a:pt x="91" y="366"/>
                        <a:pt x="213" y="366"/>
                      </a:cubicBezTo>
                      <a:cubicBezTo>
                        <a:pt x="304" y="366"/>
                        <a:pt x="395" y="274"/>
                        <a:pt x="395" y="183"/>
                      </a:cubicBezTo>
                      <a:cubicBezTo>
                        <a:pt x="395" y="62"/>
                        <a:pt x="304" y="1"/>
                        <a:pt x="21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32"/>
                <p:cNvSpPr/>
                <p:nvPr/>
              </p:nvSpPr>
              <p:spPr>
                <a:xfrm>
                  <a:off x="2418458" y="5072717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7" y="669"/>
                        <a:pt x="669" y="517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32"/>
                <p:cNvSpPr/>
                <p:nvPr/>
              </p:nvSpPr>
              <p:spPr>
                <a:xfrm>
                  <a:off x="3427150" y="5120595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8" y="670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32"/>
                <p:cNvSpPr/>
                <p:nvPr/>
              </p:nvSpPr>
              <p:spPr>
                <a:xfrm>
                  <a:off x="8152175" y="4661542"/>
                  <a:ext cx="12500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66" extrusionOk="0">
                      <a:moveTo>
                        <a:pt x="182" y="0"/>
                      </a:moveTo>
                      <a:cubicBezTo>
                        <a:pt x="91" y="0"/>
                        <a:pt x="0" y="92"/>
                        <a:pt x="0" y="183"/>
                      </a:cubicBezTo>
                      <a:cubicBezTo>
                        <a:pt x="0" y="304"/>
                        <a:pt x="91" y="365"/>
                        <a:pt x="182" y="365"/>
                      </a:cubicBezTo>
                      <a:cubicBezTo>
                        <a:pt x="304" y="365"/>
                        <a:pt x="365" y="304"/>
                        <a:pt x="365" y="183"/>
                      </a:cubicBezTo>
                      <a:cubicBezTo>
                        <a:pt x="365" y="92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32"/>
                <p:cNvSpPr/>
                <p:nvPr/>
              </p:nvSpPr>
              <p:spPr>
                <a:xfrm>
                  <a:off x="9119221" y="4245161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183" y="365"/>
                      </a:cubicBezTo>
                      <a:cubicBezTo>
                        <a:pt x="305" y="365"/>
                        <a:pt x="365" y="274"/>
                        <a:pt x="365" y="183"/>
                      </a:cubicBezTo>
                      <a:cubicBezTo>
                        <a:pt x="365" y="61"/>
                        <a:pt x="305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32"/>
                <p:cNvSpPr/>
                <p:nvPr/>
              </p:nvSpPr>
              <p:spPr>
                <a:xfrm>
                  <a:off x="8573761" y="4660514"/>
                  <a:ext cx="1253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183" y="0"/>
                      </a:moveTo>
                      <a:cubicBezTo>
                        <a:pt x="61" y="0"/>
                        <a:pt x="0" y="61"/>
                        <a:pt x="0" y="182"/>
                      </a:cubicBezTo>
                      <a:cubicBezTo>
                        <a:pt x="0" y="274"/>
                        <a:pt x="61" y="365"/>
                        <a:pt x="183" y="365"/>
                      </a:cubicBezTo>
                      <a:cubicBezTo>
                        <a:pt x="274" y="365"/>
                        <a:pt x="365" y="274"/>
                        <a:pt x="365" y="182"/>
                      </a:cubicBezTo>
                      <a:cubicBezTo>
                        <a:pt x="365" y="61"/>
                        <a:pt x="27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32"/>
                <p:cNvSpPr/>
                <p:nvPr/>
              </p:nvSpPr>
              <p:spPr>
                <a:xfrm>
                  <a:off x="9238951" y="3549765"/>
                  <a:ext cx="46851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" h="133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38"/>
                        <a:pt x="699" y="1338"/>
                      </a:cubicBezTo>
                      <a:cubicBezTo>
                        <a:pt x="1064" y="1338"/>
                        <a:pt x="1368" y="1065"/>
                        <a:pt x="1368" y="670"/>
                      </a:cubicBezTo>
                      <a:cubicBezTo>
                        <a:pt x="1368" y="305"/>
                        <a:pt x="1064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32"/>
                <p:cNvSpPr/>
                <p:nvPr/>
              </p:nvSpPr>
              <p:spPr>
                <a:xfrm>
                  <a:off x="9087988" y="4949906"/>
                  <a:ext cx="22946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69" extrusionOk="0">
                      <a:moveTo>
                        <a:pt x="335" y="0"/>
                      </a:moveTo>
                      <a:cubicBezTo>
                        <a:pt x="153" y="0"/>
                        <a:pt x="1" y="152"/>
                        <a:pt x="1" y="334"/>
                      </a:cubicBezTo>
                      <a:cubicBezTo>
                        <a:pt x="1" y="517"/>
                        <a:pt x="153" y="669"/>
                        <a:pt x="335" y="669"/>
                      </a:cubicBezTo>
                      <a:cubicBezTo>
                        <a:pt x="518" y="669"/>
                        <a:pt x="670" y="517"/>
                        <a:pt x="670" y="334"/>
                      </a:cubicBezTo>
                      <a:cubicBezTo>
                        <a:pt x="670" y="152"/>
                        <a:pt x="518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32"/>
                <p:cNvSpPr/>
                <p:nvPr/>
              </p:nvSpPr>
              <p:spPr>
                <a:xfrm>
                  <a:off x="8825686" y="4731270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2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2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32"/>
                <p:cNvSpPr/>
                <p:nvPr/>
              </p:nvSpPr>
              <p:spPr>
                <a:xfrm>
                  <a:off x="8266664" y="5006106"/>
                  <a:ext cx="13562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6" extrusionOk="0">
                      <a:moveTo>
                        <a:pt x="213" y="0"/>
                      </a:moveTo>
                      <a:cubicBezTo>
                        <a:pt x="92" y="0"/>
                        <a:pt x="1" y="61"/>
                        <a:pt x="1" y="183"/>
                      </a:cubicBezTo>
                      <a:cubicBezTo>
                        <a:pt x="1" y="274"/>
                        <a:pt x="92" y="365"/>
                        <a:pt x="213" y="365"/>
                      </a:cubicBezTo>
                      <a:cubicBezTo>
                        <a:pt x="305" y="365"/>
                        <a:pt x="396" y="274"/>
                        <a:pt x="396" y="183"/>
                      </a:cubicBezTo>
                      <a:cubicBezTo>
                        <a:pt x="396" y="61"/>
                        <a:pt x="305" y="0"/>
                        <a:pt x="2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32"/>
                <p:cNvSpPr/>
                <p:nvPr/>
              </p:nvSpPr>
              <p:spPr>
                <a:xfrm>
                  <a:off x="1880259" y="5001928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69"/>
                        <a:pt x="335" y="669"/>
                      </a:cubicBezTo>
                      <a:cubicBezTo>
                        <a:pt x="518" y="669"/>
                        <a:pt x="670" y="518"/>
                        <a:pt x="670" y="335"/>
                      </a:cubicBezTo>
                      <a:cubicBezTo>
                        <a:pt x="670" y="153"/>
                        <a:pt x="518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32"/>
                <p:cNvSpPr/>
                <p:nvPr/>
              </p:nvSpPr>
              <p:spPr>
                <a:xfrm>
                  <a:off x="3009741" y="4930111"/>
                  <a:ext cx="12535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96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13"/>
                      </a:cubicBezTo>
                      <a:cubicBezTo>
                        <a:pt x="0" y="304"/>
                        <a:pt x="91" y="396"/>
                        <a:pt x="183" y="396"/>
                      </a:cubicBezTo>
                      <a:cubicBezTo>
                        <a:pt x="304" y="396"/>
                        <a:pt x="365" y="304"/>
                        <a:pt x="365" y="213"/>
                      </a:cubicBezTo>
                      <a:cubicBezTo>
                        <a:pt x="365" y="92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32"/>
                <p:cNvSpPr/>
                <p:nvPr/>
              </p:nvSpPr>
              <p:spPr>
                <a:xfrm>
                  <a:off x="3664519" y="4639692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3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3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32"/>
                <p:cNvSpPr/>
                <p:nvPr/>
              </p:nvSpPr>
              <p:spPr>
                <a:xfrm>
                  <a:off x="2872340" y="4887438"/>
                  <a:ext cx="12500" cy="1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96" extrusionOk="0">
                      <a:moveTo>
                        <a:pt x="182" y="0"/>
                      </a:moveTo>
                      <a:cubicBezTo>
                        <a:pt x="91" y="0"/>
                        <a:pt x="0" y="91"/>
                        <a:pt x="0" y="213"/>
                      </a:cubicBezTo>
                      <a:cubicBezTo>
                        <a:pt x="0" y="304"/>
                        <a:pt x="91" y="395"/>
                        <a:pt x="182" y="395"/>
                      </a:cubicBezTo>
                      <a:cubicBezTo>
                        <a:pt x="304" y="395"/>
                        <a:pt x="365" y="304"/>
                        <a:pt x="365" y="213"/>
                      </a:cubicBezTo>
                      <a:cubicBezTo>
                        <a:pt x="365" y="91"/>
                        <a:pt x="304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32"/>
                <p:cNvSpPr/>
                <p:nvPr/>
              </p:nvSpPr>
              <p:spPr>
                <a:xfrm>
                  <a:off x="4584715" y="4807265"/>
                  <a:ext cx="45857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275" y="1"/>
                        <a:pt x="1" y="274"/>
                        <a:pt x="1" y="670"/>
                      </a:cubicBezTo>
                      <a:cubicBezTo>
                        <a:pt x="1" y="1034"/>
                        <a:pt x="27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70"/>
                      </a:cubicBezTo>
                      <a:cubicBezTo>
                        <a:pt x="1338" y="274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32"/>
                <p:cNvSpPr/>
                <p:nvPr/>
              </p:nvSpPr>
              <p:spPr>
                <a:xfrm>
                  <a:off x="3842504" y="4588663"/>
                  <a:ext cx="45857" cy="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339" extrusionOk="0">
                      <a:moveTo>
                        <a:pt x="670" y="1"/>
                      </a:moveTo>
                      <a:cubicBezTo>
                        <a:pt x="305" y="1"/>
                        <a:pt x="1" y="305"/>
                        <a:pt x="1" y="669"/>
                      </a:cubicBezTo>
                      <a:cubicBezTo>
                        <a:pt x="1" y="1034"/>
                        <a:pt x="305" y="1338"/>
                        <a:pt x="670" y="1338"/>
                      </a:cubicBezTo>
                      <a:cubicBezTo>
                        <a:pt x="1034" y="1338"/>
                        <a:pt x="1338" y="1034"/>
                        <a:pt x="1338" y="669"/>
                      </a:cubicBezTo>
                      <a:cubicBezTo>
                        <a:pt x="1338" y="305"/>
                        <a:pt x="1034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32"/>
                <p:cNvSpPr/>
                <p:nvPr/>
              </p:nvSpPr>
              <p:spPr>
                <a:xfrm>
                  <a:off x="5542447" y="4636541"/>
                  <a:ext cx="22912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70" extrusionOk="0">
                      <a:moveTo>
                        <a:pt x="334" y="1"/>
                      </a:moveTo>
                      <a:cubicBezTo>
                        <a:pt x="152" y="1"/>
                        <a:pt x="0" y="153"/>
                        <a:pt x="0" y="335"/>
                      </a:cubicBezTo>
                      <a:cubicBezTo>
                        <a:pt x="0" y="518"/>
                        <a:pt x="152" y="670"/>
                        <a:pt x="334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32"/>
                <p:cNvSpPr/>
                <p:nvPr/>
              </p:nvSpPr>
              <p:spPr>
                <a:xfrm>
                  <a:off x="4485843" y="4584519"/>
                  <a:ext cx="13562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183" y="0"/>
                      </a:moveTo>
                      <a:cubicBezTo>
                        <a:pt x="92" y="0"/>
                        <a:pt x="0" y="91"/>
                        <a:pt x="0" y="183"/>
                      </a:cubicBezTo>
                      <a:cubicBezTo>
                        <a:pt x="0" y="304"/>
                        <a:pt x="92" y="365"/>
                        <a:pt x="183" y="365"/>
                      </a:cubicBezTo>
                      <a:cubicBezTo>
                        <a:pt x="304" y="365"/>
                        <a:pt x="396" y="304"/>
                        <a:pt x="396" y="183"/>
                      </a:cubicBezTo>
                      <a:cubicBezTo>
                        <a:pt x="396" y="91"/>
                        <a:pt x="304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32"/>
                <p:cNvSpPr/>
                <p:nvPr/>
              </p:nvSpPr>
              <p:spPr>
                <a:xfrm>
                  <a:off x="4117340" y="4989461"/>
                  <a:ext cx="22912" cy="2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669" extrusionOk="0">
                      <a:moveTo>
                        <a:pt x="335" y="0"/>
                      </a:moveTo>
                      <a:cubicBezTo>
                        <a:pt x="152" y="0"/>
                        <a:pt x="0" y="152"/>
                        <a:pt x="0" y="334"/>
                      </a:cubicBezTo>
                      <a:cubicBezTo>
                        <a:pt x="0" y="517"/>
                        <a:pt x="152" y="669"/>
                        <a:pt x="335" y="669"/>
                      </a:cubicBezTo>
                      <a:cubicBezTo>
                        <a:pt x="517" y="669"/>
                        <a:pt x="669" y="517"/>
                        <a:pt x="669" y="334"/>
                      </a:cubicBezTo>
                      <a:cubicBezTo>
                        <a:pt x="669" y="152"/>
                        <a:pt x="517" y="0"/>
                        <a:pt x="3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32"/>
                <p:cNvSpPr/>
                <p:nvPr/>
              </p:nvSpPr>
              <p:spPr>
                <a:xfrm>
                  <a:off x="3389683" y="4617808"/>
                  <a:ext cx="22946" cy="2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70" extrusionOk="0">
                      <a:moveTo>
                        <a:pt x="335" y="1"/>
                      </a:moveTo>
                      <a:cubicBezTo>
                        <a:pt x="153" y="1"/>
                        <a:pt x="1" y="153"/>
                        <a:pt x="1" y="335"/>
                      </a:cubicBezTo>
                      <a:cubicBezTo>
                        <a:pt x="1" y="518"/>
                        <a:pt x="153" y="670"/>
                        <a:pt x="335" y="670"/>
                      </a:cubicBezTo>
                      <a:cubicBezTo>
                        <a:pt x="517" y="670"/>
                        <a:pt x="669" y="518"/>
                        <a:pt x="669" y="335"/>
                      </a:cubicBezTo>
                      <a:cubicBezTo>
                        <a:pt x="669" y="153"/>
                        <a:pt x="517" y="1"/>
                        <a:pt x="33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3400"/>
                  </a:srgbClr>
                </a:solidFill>
                <a:ln>
                  <a:noFill/>
                </a:ln>
                <a:effectLst>
                  <a:outerShdw blurRad="114300" algn="bl" rotWithShape="0">
                    <a:srgbClr val="FFFF99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89" name="Google Shape;5589;p32"/>
          <p:cNvGrpSpPr/>
          <p:nvPr/>
        </p:nvGrpSpPr>
        <p:grpSpPr>
          <a:xfrm>
            <a:off x="7" y="-2"/>
            <a:ext cx="9469177" cy="5401484"/>
            <a:chOff x="7" y="-2"/>
            <a:chExt cx="9469177" cy="5401484"/>
          </a:xfrm>
        </p:grpSpPr>
        <p:grpSp>
          <p:nvGrpSpPr>
            <p:cNvPr id="5590" name="Google Shape;5590;p32"/>
            <p:cNvGrpSpPr/>
            <p:nvPr/>
          </p:nvGrpSpPr>
          <p:grpSpPr>
            <a:xfrm flipH="1">
              <a:off x="8025973" y="3958228"/>
              <a:ext cx="1443212" cy="1443254"/>
              <a:chOff x="-25134800" y="-6360725"/>
              <a:chExt cx="424050" cy="424025"/>
            </a:xfrm>
          </p:grpSpPr>
          <p:sp>
            <p:nvSpPr>
              <p:cNvPr id="5591" name="Google Shape;5591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5" name="Google Shape;5595;p32"/>
            <p:cNvGrpSpPr/>
            <p:nvPr/>
          </p:nvGrpSpPr>
          <p:grpSpPr>
            <a:xfrm flipH="1">
              <a:off x="8648707" y="3316048"/>
              <a:ext cx="352894" cy="352874"/>
              <a:chOff x="-25134800" y="-6360725"/>
              <a:chExt cx="424050" cy="424025"/>
            </a:xfrm>
          </p:grpSpPr>
          <p:sp>
            <p:nvSpPr>
              <p:cNvPr id="5596" name="Google Shape;5596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0" name="Google Shape;5600;p32"/>
            <p:cNvGrpSpPr/>
            <p:nvPr/>
          </p:nvGrpSpPr>
          <p:grpSpPr>
            <a:xfrm flipH="1">
              <a:off x="7245357" y="4706698"/>
              <a:ext cx="352894" cy="352874"/>
              <a:chOff x="-25134800" y="-6360725"/>
              <a:chExt cx="424050" cy="424025"/>
            </a:xfrm>
          </p:grpSpPr>
          <p:sp>
            <p:nvSpPr>
              <p:cNvPr id="5601" name="Google Shape;5601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5" name="Google Shape;5605;p32"/>
            <p:cNvGrpSpPr/>
            <p:nvPr/>
          </p:nvGrpSpPr>
          <p:grpSpPr>
            <a:xfrm rot="10800000" flipH="1">
              <a:off x="7" y="-2"/>
              <a:ext cx="1443212" cy="1443254"/>
              <a:chOff x="-25134800" y="-6360725"/>
              <a:chExt cx="424050" cy="424025"/>
            </a:xfrm>
          </p:grpSpPr>
          <p:sp>
            <p:nvSpPr>
              <p:cNvPr id="5606" name="Google Shape;5606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0" name="Google Shape;5610;p32"/>
            <p:cNvGrpSpPr/>
            <p:nvPr/>
          </p:nvGrpSpPr>
          <p:grpSpPr>
            <a:xfrm rot="10800000" flipH="1">
              <a:off x="467590" y="1732558"/>
              <a:ext cx="352894" cy="352874"/>
              <a:chOff x="-25134800" y="-6360725"/>
              <a:chExt cx="424050" cy="424025"/>
            </a:xfrm>
          </p:grpSpPr>
          <p:sp>
            <p:nvSpPr>
              <p:cNvPr id="5611" name="Google Shape;5611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5" name="Google Shape;5615;p32"/>
            <p:cNvGrpSpPr/>
            <p:nvPr/>
          </p:nvGrpSpPr>
          <p:grpSpPr>
            <a:xfrm rot="10800000" flipH="1">
              <a:off x="1870940" y="341908"/>
              <a:ext cx="352894" cy="352874"/>
              <a:chOff x="-25134800" y="-6360725"/>
              <a:chExt cx="424050" cy="424025"/>
            </a:xfrm>
          </p:grpSpPr>
          <p:sp>
            <p:nvSpPr>
              <p:cNvPr id="5616" name="Google Shape;5616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0" name="Google Shape;5620;p32"/>
            <p:cNvGrpSpPr/>
            <p:nvPr/>
          </p:nvGrpSpPr>
          <p:grpSpPr>
            <a:xfrm flipH="1">
              <a:off x="8571132" y="186623"/>
              <a:ext cx="352894" cy="352874"/>
              <a:chOff x="-25134800" y="-6360725"/>
              <a:chExt cx="424050" cy="424025"/>
            </a:xfrm>
          </p:grpSpPr>
          <p:sp>
            <p:nvSpPr>
              <p:cNvPr id="5621" name="Google Shape;5621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5" name="Google Shape;5625;p32"/>
            <p:cNvGrpSpPr/>
            <p:nvPr/>
          </p:nvGrpSpPr>
          <p:grpSpPr>
            <a:xfrm flipH="1">
              <a:off x="222257" y="4706698"/>
              <a:ext cx="352894" cy="352874"/>
              <a:chOff x="-25134800" y="-6360725"/>
              <a:chExt cx="424050" cy="424025"/>
            </a:xfrm>
          </p:grpSpPr>
          <p:sp>
            <p:nvSpPr>
              <p:cNvPr id="5626" name="Google Shape;5626;p32"/>
              <p:cNvSpPr/>
              <p:nvPr/>
            </p:nvSpPr>
            <p:spPr>
              <a:xfrm>
                <a:off x="-24918975" y="-6360725"/>
                <a:ext cx="10650" cy="4240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961" extrusionOk="0">
                    <a:moveTo>
                      <a:pt x="274" y="0"/>
                    </a:moveTo>
                    <a:lnTo>
                      <a:pt x="0" y="8055"/>
                    </a:lnTo>
                    <a:lnTo>
                      <a:pt x="365" y="16961"/>
                    </a:lnTo>
                    <a:lnTo>
                      <a:pt x="426" y="799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32"/>
              <p:cNvSpPr/>
              <p:nvPr/>
            </p:nvSpPr>
            <p:spPr>
              <a:xfrm>
                <a:off x="-25134800" y="-6163925"/>
                <a:ext cx="4240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6962" h="457" extrusionOk="0">
                    <a:moveTo>
                      <a:pt x="8907" y="1"/>
                    </a:moveTo>
                    <a:lnTo>
                      <a:pt x="1" y="396"/>
                    </a:lnTo>
                    <a:lnTo>
                      <a:pt x="8968" y="457"/>
                    </a:lnTo>
                    <a:lnTo>
                      <a:pt x="16962" y="27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32"/>
              <p:cNvSpPr/>
              <p:nvPr/>
            </p:nvSpPr>
            <p:spPr>
              <a:xfrm>
                <a:off x="-25032975" y="-6258150"/>
                <a:ext cx="228000" cy="211275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8451" extrusionOk="0">
                    <a:moveTo>
                      <a:pt x="9120" y="1"/>
                    </a:moveTo>
                    <a:lnTo>
                      <a:pt x="4652" y="3830"/>
                    </a:lnTo>
                    <a:lnTo>
                      <a:pt x="1" y="8451"/>
                    </a:lnTo>
                    <a:lnTo>
                      <a:pt x="4895" y="4043"/>
                    </a:lnTo>
                    <a:lnTo>
                      <a:pt x="9120" y="1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32"/>
              <p:cNvSpPr/>
              <p:nvPr/>
            </p:nvSpPr>
            <p:spPr>
              <a:xfrm>
                <a:off x="-25026875" y="-6276375"/>
                <a:ext cx="211275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9119" extrusionOk="0">
                    <a:moveTo>
                      <a:pt x="0" y="0"/>
                    </a:moveTo>
                    <a:lnTo>
                      <a:pt x="4408" y="4863"/>
                    </a:lnTo>
                    <a:lnTo>
                      <a:pt x="8450" y="9119"/>
                    </a:lnTo>
                    <a:lnTo>
                      <a:pt x="4620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340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1" name="Google Shape;56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2" name="Google Shape;5632;p33"/>
          <p:cNvGrpSpPr/>
          <p:nvPr/>
        </p:nvGrpSpPr>
        <p:grpSpPr>
          <a:xfrm>
            <a:off x="-14298" y="-31167"/>
            <a:ext cx="9234549" cy="5341822"/>
            <a:chOff x="-14298" y="-31167"/>
            <a:chExt cx="9234549" cy="5341822"/>
          </a:xfrm>
        </p:grpSpPr>
        <p:grpSp>
          <p:nvGrpSpPr>
            <p:cNvPr id="5633" name="Google Shape;5633;p33"/>
            <p:cNvGrpSpPr/>
            <p:nvPr/>
          </p:nvGrpSpPr>
          <p:grpSpPr>
            <a:xfrm>
              <a:off x="-14298" y="-31167"/>
              <a:ext cx="9234549" cy="5210597"/>
              <a:chOff x="-14298" y="-31167"/>
              <a:chExt cx="9234549" cy="5210597"/>
            </a:xfrm>
          </p:grpSpPr>
          <p:sp>
            <p:nvSpPr>
              <p:cNvPr id="5634" name="Google Shape;5634;p33"/>
              <p:cNvSpPr/>
              <p:nvPr/>
            </p:nvSpPr>
            <p:spPr>
              <a:xfrm>
                <a:off x="464536" y="309232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70" y="1"/>
                    </a:moveTo>
                    <a:cubicBezTo>
                      <a:pt x="305" y="1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65" y="1338"/>
                      <a:pt x="1369" y="1034"/>
                      <a:pt x="1369" y="669"/>
                    </a:cubicBezTo>
                    <a:cubicBezTo>
                      <a:pt x="1369" y="274"/>
                      <a:pt x="1065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33"/>
              <p:cNvSpPr/>
              <p:nvPr/>
            </p:nvSpPr>
            <p:spPr>
              <a:xfrm>
                <a:off x="1128697" y="450812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64" y="1338"/>
                      <a:pt x="1338" y="1034"/>
                      <a:pt x="1338" y="669"/>
                    </a:cubicBezTo>
                    <a:cubicBezTo>
                      <a:pt x="133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33"/>
              <p:cNvSpPr/>
              <p:nvPr/>
            </p:nvSpPr>
            <p:spPr>
              <a:xfrm>
                <a:off x="1304" y="47958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69" y="0"/>
                    </a:moveTo>
                    <a:cubicBezTo>
                      <a:pt x="274" y="0"/>
                      <a:pt x="1" y="304"/>
                      <a:pt x="1" y="669"/>
                    </a:cubicBezTo>
                    <a:cubicBezTo>
                      <a:pt x="1" y="1064"/>
                      <a:pt x="27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33"/>
              <p:cNvSpPr/>
              <p:nvPr/>
            </p:nvSpPr>
            <p:spPr>
              <a:xfrm>
                <a:off x="2801551" y="38522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33"/>
              <p:cNvSpPr/>
              <p:nvPr/>
            </p:nvSpPr>
            <p:spPr>
              <a:xfrm>
                <a:off x="722693" y="147892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47"/>
                      <a:pt x="670" y="335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33"/>
              <p:cNvSpPr/>
              <p:nvPr/>
            </p:nvSpPr>
            <p:spPr>
              <a:xfrm>
                <a:off x="1195309" y="89466"/>
                <a:ext cx="22946" cy="2304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3" extrusionOk="0">
                    <a:moveTo>
                      <a:pt x="381" y="0"/>
                    </a:moveTo>
                    <a:cubicBezTo>
                      <a:pt x="366" y="0"/>
                      <a:pt x="351" y="1"/>
                      <a:pt x="335" y="4"/>
                    </a:cubicBezTo>
                    <a:cubicBezTo>
                      <a:pt x="153" y="4"/>
                      <a:pt x="1" y="126"/>
                      <a:pt x="1" y="338"/>
                    </a:cubicBezTo>
                    <a:cubicBezTo>
                      <a:pt x="1" y="521"/>
                      <a:pt x="153" y="673"/>
                      <a:pt x="335" y="673"/>
                    </a:cubicBezTo>
                    <a:cubicBezTo>
                      <a:pt x="517" y="673"/>
                      <a:pt x="669" y="521"/>
                      <a:pt x="669" y="338"/>
                    </a:cubicBezTo>
                    <a:cubicBezTo>
                      <a:pt x="669" y="144"/>
                      <a:pt x="542" y="0"/>
                      <a:pt x="381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33"/>
              <p:cNvSpPr/>
              <p:nvPr/>
            </p:nvSpPr>
            <p:spPr>
              <a:xfrm>
                <a:off x="718549" y="792259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2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2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33"/>
              <p:cNvSpPr/>
              <p:nvPr/>
            </p:nvSpPr>
            <p:spPr>
              <a:xfrm>
                <a:off x="1299" y="180174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213"/>
                    </a:cubicBezTo>
                    <a:cubicBezTo>
                      <a:pt x="0" y="304"/>
                      <a:pt x="92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33"/>
              <p:cNvSpPr/>
              <p:nvPr/>
            </p:nvSpPr>
            <p:spPr>
              <a:xfrm>
                <a:off x="351068" y="-3116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6"/>
                      <a:pt x="183" y="366"/>
                    </a:cubicBezTo>
                    <a:cubicBezTo>
                      <a:pt x="304" y="36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33"/>
              <p:cNvSpPr/>
              <p:nvPr/>
            </p:nvSpPr>
            <p:spPr>
              <a:xfrm>
                <a:off x="206373" y="11041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5"/>
                      <a:pt x="183" y="365"/>
                    </a:cubicBezTo>
                    <a:cubicBezTo>
                      <a:pt x="304" y="365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33"/>
              <p:cNvSpPr/>
              <p:nvPr/>
            </p:nvSpPr>
            <p:spPr>
              <a:xfrm>
                <a:off x="127261" y="220757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91" y="1"/>
                      <a:pt x="0" y="6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61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33"/>
              <p:cNvSpPr/>
              <p:nvPr/>
            </p:nvSpPr>
            <p:spPr>
              <a:xfrm>
                <a:off x="134556" y="42739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2" y="1"/>
                    </a:moveTo>
                    <a:cubicBezTo>
                      <a:pt x="91" y="1"/>
                      <a:pt x="0" y="62"/>
                      <a:pt x="0" y="183"/>
                    </a:cubicBezTo>
                    <a:cubicBezTo>
                      <a:pt x="0" y="274"/>
                      <a:pt x="91" y="366"/>
                      <a:pt x="182" y="366"/>
                    </a:cubicBezTo>
                    <a:cubicBezTo>
                      <a:pt x="304" y="366"/>
                      <a:pt x="395" y="274"/>
                      <a:pt x="395" y="183"/>
                    </a:cubicBezTo>
                    <a:cubicBezTo>
                      <a:pt x="395" y="6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3"/>
              <p:cNvSpPr/>
              <p:nvPr/>
            </p:nvSpPr>
            <p:spPr>
              <a:xfrm>
                <a:off x="420836" y="119925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22" y="1"/>
                      <a:pt x="0" y="153"/>
                      <a:pt x="0" y="335"/>
                    </a:cubicBezTo>
                    <a:cubicBezTo>
                      <a:pt x="0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3"/>
              <p:cNvSpPr/>
              <p:nvPr/>
            </p:nvSpPr>
            <p:spPr>
              <a:xfrm>
                <a:off x="2260235" y="5525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48" y="669"/>
                      <a:pt x="669" y="517"/>
                      <a:pt x="669" y="334"/>
                    </a:cubicBezTo>
                    <a:cubicBezTo>
                      <a:pt x="669" y="152"/>
                      <a:pt x="54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33"/>
              <p:cNvSpPr/>
              <p:nvPr/>
            </p:nvSpPr>
            <p:spPr>
              <a:xfrm>
                <a:off x="452070" y="2012258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64" y="1338"/>
                      <a:pt x="1337" y="1034"/>
                      <a:pt x="1337" y="669"/>
                    </a:cubicBezTo>
                    <a:cubicBezTo>
                      <a:pt x="1337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33"/>
              <p:cNvSpPr/>
              <p:nvPr/>
            </p:nvSpPr>
            <p:spPr>
              <a:xfrm>
                <a:off x="278195" y="3216674"/>
                <a:ext cx="45857" cy="4688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69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064"/>
                      <a:pt x="305" y="1368"/>
                      <a:pt x="670" y="1368"/>
                    </a:cubicBezTo>
                    <a:cubicBezTo>
                      <a:pt x="1034" y="1368"/>
                      <a:pt x="1338" y="1064"/>
                      <a:pt x="1338" y="699"/>
                    </a:cubicBezTo>
                    <a:cubicBezTo>
                      <a:pt x="1338" y="304"/>
                      <a:pt x="1034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33"/>
              <p:cNvSpPr/>
              <p:nvPr/>
            </p:nvSpPr>
            <p:spPr>
              <a:xfrm>
                <a:off x="589440" y="551267"/>
                <a:ext cx="46885" cy="4688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7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70" y="1368"/>
                    </a:cubicBezTo>
                    <a:cubicBezTo>
                      <a:pt x="1065" y="1368"/>
                      <a:pt x="1369" y="1065"/>
                      <a:pt x="1369" y="669"/>
                    </a:cubicBezTo>
                    <a:cubicBezTo>
                      <a:pt x="1369" y="305"/>
                      <a:pt x="1065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33"/>
              <p:cNvSpPr/>
              <p:nvPr/>
            </p:nvSpPr>
            <p:spPr>
              <a:xfrm>
                <a:off x="720599" y="12291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69" y="517"/>
                      <a:pt x="669" y="335"/>
                    </a:cubicBezTo>
                    <a:cubicBezTo>
                      <a:pt x="669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33"/>
              <p:cNvSpPr/>
              <p:nvPr/>
            </p:nvSpPr>
            <p:spPr>
              <a:xfrm>
                <a:off x="276" y="1910235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33"/>
              <p:cNvSpPr/>
              <p:nvPr/>
            </p:nvSpPr>
            <p:spPr>
              <a:xfrm>
                <a:off x="45042" y="62414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33"/>
              <p:cNvSpPr/>
              <p:nvPr/>
            </p:nvSpPr>
            <p:spPr>
              <a:xfrm>
                <a:off x="393750" y="1389269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33"/>
              <p:cNvSpPr/>
              <p:nvPr/>
            </p:nvSpPr>
            <p:spPr>
              <a:xfrm>
                <a:off x="136610" y="147305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33"/>
              <p:cNvSpPr/>
              <p:nvPr/>
            </p:nvSpPr>
            <p:spPr>
              <a:xfrm>
                <a:off x="52333" y="912982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33"/>
              <p:cNvSpPr/>
              <p:nvPr/>
            </p:nvSpPr>
            <p:spPr>
              <a:xfrm>
                <a:off x="282368" y="1865494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3"/>
              <p:cNvSpPr/>
              <p:nvPr/>
            </p:nvSpPr>
            <p:spPr>
              <a:xfrm>
                <a:off x="376035" y="161356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6"/>
                      <a:pt x="183" y="366"/>
                    </a:cubicBezTo>
                    <a:cubicBezTo>
                      <a:pt x="305" y="366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3"/>
              <p:cNvSpPr/>
              <p:nvPr/>
            </p:nvSpPr>
            <p:spPr>
              <a:xfrm>
                <a:off x="157442" y="125601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3"/>
                    </a:cubicBezTo>
                    <a:cubicBezTo>
                      <a:pt x="366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3"/>
              <p:cNvSpPr/>
              <p:nvPr/>
            </p:nvSpPr>
            <p:spPr>
              <a:xfrm>
                <a:off x="820542" y="76154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33"/>
              <p:cNvSpPr/>
              <p:nvPr/>
            </p:nvSpPr>
            <p:spPr>
              <a:xfrm>
                <a:off x="12746" y="1397591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33"/>
              <p:cNvSpPr/>
              <p:nvPr/>
            </p:nvSpPr>
            <p:spPr>
              <a:xfrm>
                <a:off x="121003" y="166824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6" y="304"/>
                      <a:pt x="366" y="21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3"/>
              <p:cNvSpPr/>
              <p:nvPr/>
            </p:nvSpPr>
            <p:spPr>
              <a:xfrm>
                <a:off x="542624" y="1667187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305"/>
                      <a:pt x="61" y="365"/>
                      <a:pt x="183" y="365"/>
                    </a:cubicBezTo>
                    <a:cubicBezTo>
                      <a:pt x="274" y="365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33"/>
              <p:cNvSpPr/>
              <p:nvPr/>
            </p:nvSpPr>
            <p:spPr>
              <a:xfrm>
                <a:off x="474945" y="605399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2" y="1"/>
                    </a:moveTo>
                    <a:cubicBezTo>
                      <a:pt x="91" y="1"/>
                      <a:pt x="0" y="92"/>
                      <a:pt x="0" y="214"/>
                    </a:cubicBezTo>
                    <a:cubicBezTo>
                      <a:pt x="0" y="305"/>
                      <a:pt x="91" y="396"/>
                      <a:pt x="182" y="396"/>
                    </a:cubicBezTo>
                    <a:cubicBezTo>
                      <a:pt x="304" y="396"/>
                      <a:pt x="395" y="305"/>
                      <a:pt x="395" y="214"/>
                    </a:cubicBezTo>
                    <a:cubicBezTo>
                      <a:pt x="395" y="9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33"/>
              <p:cNvSpPr/>
              <p:nvPr/>
            </p:nvSpPr>
            <p:spPr>
              <a:xfrm>
                <a:off x="501997" y="1653125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274" y="396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33"/>
              <p:cNvSpPr/>
              <p:nvPr/>
            </p:nvSpPr>
            <p:spPr>
              <a:xfrm>
                <a:off x="509292" y="1475141"/>
                <a:ext cx="13562" cy="1277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3" extrusionOk="0">
                    <a:moveTo>
                      <a:pt x="244" y="0"/>
                    </a:moveTo>
                    <a:cubicBezTo>
                      <a:pt x="122" y="0"/>
                      <a:pt x="31" y="61"/>
                      <a:pt x="0" y="152"/>
                    </a:cubicBezTo>
                    <a:cubicBezTo>
                      <a:pt x="0" y="243"/>
                      <a:pt x="61" y="365"/>
                      <a:pt x="152" y="365"/>
                    </a:cubicBezTo>
                    <a:cubicBezTo>
                      <a:pt x="169" y="370"/>
                      <a:pt x="186" y="373"/>
                      <a:pt x="203" y="373"/>
                    </a:cubicBezTo>
                    <a:cubicBezTo>
                      <a:pt x="283" y="373"/>
                      <a:pt x="365" y="318"/>
                      <a:pt x="365" y="243"/>
                    </a:cubicBezTo>
                    <a:cubicBezTo>
                      <a:pt x="396" y="122"/>
                      <a:pt x="335" y="31"/>
                      <a:pt x="24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33"/>
              <p:cNvSpPr/>
              <p:nvPr/>
            </p:nvSpPr>
            <p:spPr>
              <a:xfrm>
                <a:off x="120994" y="93173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274" y="396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33"/>
              <p:cNvSpPr/>
              <p:nvPr/>
            </p:nvSpPr>
            <p:spPr>
              <a:xfrm>
                <a:off x="529053" y="108372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1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6" y="304"/>
                      <a:pt x="366" y="21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33"/>
              <p:cNvSpPr/>
              <p:nvPr/>
            </p:nvSpPr>
            <p:spPr>
              <a:xfrm>
                <a:off x="629026" y="1801978"/>
                <a:ext cx="13562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33"/>
              <p:cNvSpPr/>
              <p:nvPr/>
            </p:nvSpPr>
            <p:spPr>
              <a:xfrm>
                <a:off x="19010" y="310632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33"/>
              <p:cNvSpPr/>
              <p:nvPr/>
            </p:nvSpPr>
            <p:spPr>
              <a:xfrm>
                <a:off x="492653" y="3066773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33"/>
              <p:cNvSpPr/>
              <p:nvPr/>
            </p:nvSpPr>
            <p:spPr>
              <a:xfrm>
                <a:off x="185972" y="2937486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22" y="0"/>
                      <a:pt x="1" y="152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33"/>
              <p:cNvSpPr/>
              <p:nvPr/>
            </p:nvSpPr>
            <p:spPr>
              <a:xfrm>
                <a:off x="568648" y="3566444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33"/>
              <p:cNvSpPr/>
              <p:nvPr/>
            </p:nvSpPr>
            <p:spPr>
              <a:xfrm>
                <a:off x="3313688" y="309232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70" y="1"/>
                    </a:moveTo>
                    <a:cubicBezTo>
                      <a:pt x="305" y="1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274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33"/>
              <p:cNvSpPr/>
              <p:nvPr/>
            </p:nvSpPr>
            <p:spPr>
              <a:xfrm>
                <a:off x="4561838" y="291526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274" y="1"/>
                      <a:pt x="0" y="305"/>
                      <a:pt x="0" y="670"/>
                    </a:cubicBezTo>
                    <a:cubicBezTo>
                      <a:pt x="0" y="1034"/>
                      <a:pt x="274" y="1338"/>
                      <a:pt x="669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33"/>
              <p:cNvSpPr/>
              <p:nvPr/>
            </p:nvSpPr>
            <p:spPr>
              <a:xfrm>
                <a:off x="2849429" y="4795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9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99" y="1338"/>
                    </a:cubicBezTo>
                    <a:cubicBezTo>
                      <a:pt x="1064" y="133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9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33"/>
              <p:cNvSpPr/>
              <p:nvPr/>
            </p:nvSpPr>
            <p:spPr>
              <a:xfrm>
                <a:off x="5650703" y="38522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274" y="0"/>
                      <a:pt x="0" y="304"/>
                      <a:pt x="0" y="669"/>
                    </a:cubicBezTo>
                    <a:cubicBezTo>
                      <a:pt x="0" y="1064"/>
                      <a:pt x="27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33"/>
              <p:cNvSpPr/>
              <p:nvPr/>
            </p:nvSpPr>
            <p:spPr>
              <a:xfrm>
                <a:off x="3571846" y="148920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2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22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33"/>
              <p:cNvSpPr/>
              <p:nvPr/>
            </p:nvSpPr>
            <p:spPr>
              <a:xfrm>
                <a:off x="4044461" y="8960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2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2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33"/>
              <p:cNvSpPr/>
              <p:nvPr/>
            </p:nvSpPr>
            <p:spPr>
              <a:xfrm>
                <a:off x="1712655" y="62726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33"/>
              <p:cNvSpPr/>
              <p:nvPr/>
            </p:nvSpPr>
            <p:spPr>
              <a:xfrm>
                <a:off x="1337910" y="11664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0" y="62"/>
                      <a:pt x="0" y="183"/>
                    </a:cubicBezTo>
                    <a:cubicBezTo>
                      <a:pt x="0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33"/>
              <p:cNvSpPr/>
              <p:nvPr/>
            </p:nvSpPr>
            <p:spPr>
              <a:xfrm>
                <a:off x="1743889" y="301431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33"/>
              <p:cNvSpPr/>
              <p:nvPr/>
            </p:nvSpPr>
            <p:spPr>
              <a:xfrm>
                <a:off x="5109387" y="5525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33"/>
              <p:cNvSpPr/>
              <p:nvPr/>
            </p:nvSpPr>
            <p:spPr>
              <a:xfrm>
                <a:off x="1853218" y="-5107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69"/>
                    </a:cubicBezTo>
                    <a:cubicBezTo>
                      <a:pt x="1" y="1033"/>
                      <a:pt x="305" y="1337"/>
                      <a:pt x="670" y="1337"/>
                    </a:cubicBezTo>
                    <a:cubicBezTo>
                      <a:pt x="1065" y="1337"/>
                      <a:pt x="1369" y="1064"/>
                      <a:pt x="1369" y="669"/>
                    </a:cubicBezTo>
                    <a:cubicBezTo>
                      <a:pt x="1369" y="304"/>
                      <a:pt x="1065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33"/>
              <p:cNvSpPr/>
              <p:nvPr/>
            </p:nvSpPr>
            <p:spPr>
              <a:xfrm>
                <a:off x="1309848" y="91677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38"/>
                      <a:pt x="669" y="1338"/>
                    </a:cubicBezTo>
                    <a:cubicBezTo>
                      <a:pt x="1034" y="1338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33"/>
              <p:cNvSpPr/>
              <p:nvPr/>
            </p:nvSpPr>
            <p:spPr>
              <a:xfrm>
                <a:off x="469756" y="102231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700" y="0"/>
                    </a:moveTo>
                    <a:cubicBezTo>
                      <a:pt x="305" y="0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700" y="1338"/>
                    </a:cubicBezTo>
                    <a:cubicBezTo>
                      <a:pt x="1065" y="1338"/>
                      <a:pt x="1369" y="1034"/>
                      <a:pt x="1369" y="669"/>
                    </a:cubicBezTo>
                    <a:cubicBezTo>
                      <a:pt x="1369" y="274"/>
                      <a:pt x="1065" y="0"/>
                      <a:pt x="70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33"/>
              <p:cNvSpPr/>
              <p:nvPr/>
            </p:nvSpPr>
            <p:spPr>
              <a:xfrm>
                <a:off x="367716" y="26083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33"/>
              <p:cNvSpPr/>
              <p:nvPr/>
            </p:nvSpPr>
            <p:spPr>
              <a:xfrm>
                <a:off x="1376447" y="15157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33"/>
              <p:cNvSpPr/>
              <p:nvPr/>
            </p:nvSpPr>
            <p:spPr>
              <a:xfrm>
                <a:off x="8505044" y="291943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33"/>
              <p:cNvSpPr/>
              <p:nvPr/>
            </p:nvSpPr>
            <p:spPr>
              <a:xfrm>
                <a:off x="8468605" y="3331674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275" y="395"/>
                      <a:pt x="366" y="304"/>
                      <a:pt x="366" y="213"/>
                    </a:cubicBezTo>
                    <a:cubicBezTo>
                      <a:pt x="366" y="91"/>
                      <a:pt x="27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33"/>
              <p:cNvSpPr/>
              <p:nvPr/>
            </p:nvSpPr>
            <p:spPr>
              <a:xfrm>
                <a:off x="8506106" y="3762610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96"/>
                      <a:pt x="183" y="396"/>
                    </a:cubicBezTo>
                    <a:cubicBezTo>
                      <a:pt x="304" y="39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33"/>
              <p:cNvSpPr/>
              <p:nvPr/>
            </p:nvSpPr>
            <p:spPr>
              <a:xfrm>
                <a:off x="1129725" y="31443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5" y="304"/>
                      <a:pt x="365" y="21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33"/>
              <p:cNvSpPr/>
              <p:nvPr/>
            </p:nvSpPr>
            <p:spPr>
              <a:xfrm>
                <a:off x="8913103" y="3672060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66" y="304"/>
                      <a:pt x="366" y="18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33"/>
              <p:cNvSpPr/>
              <p:nvPr/>
            </p:nvSpPr>
            <p:spPr>
              <a:xfrm>
                <a:off x="9104649" y="357212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5" y="304"/>
                      <a:pt x="365" y="18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33"/>
              <p:cNvSpPr/>
              <p:nvPr/>
            </p:nvSpPr>
            <p:spPr>
              <a:xfrm>
                <a:off x="9068210" y="345136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33"/>
              <p:cNvSpPr/>
              <p:nvPr/>
            </p:nvSpPr>
            <p:spPr>
              <a:xfrm>
                <a:off x="8209402" y="990038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96" y="304"/>
                      <a:pt x="396" y="183"/>
                    </a:cubicBezTo>
                    <a:cubicBezTo>
                      <a:pt x="39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33"/>
              <p:cNvSpPr/>
              <p:nvPr/>
            </p:nvSpPr>
            <p:spPr>
              <a:xfrm>
                <a:off x="8172963" y="1403303"/>
                <a:ext cx="13596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66" extrusionOk="0">
                    <a:moveTo>
                      <a:pt x="214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304"/>
                      <a:pt x="92" y="365"/>
                      <a:pt x="214" y="365"/>
                    </a:cubicBezTo>
                    <a:cubicBezTo>
                      <a:pt x="305" y="365"/>
                      <a:pt x="396" y="304"/>
                      <a:pt x="396" y="183"/>
                    </a:cubicBezTo>
                    <a:cubicBezTo>
                      <a:pt x="396" y="91"/>
                      <a:pt x="305" y="0"/>
                      <a:pt x="21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33"/>
              <p:cNvSpPr/>
              <p:nvPr/>
            </p:nvSpPr>
            <p:spPr>
              <a:xfrm>
                <a:off x="996466" y="15257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33"/>
              <p:cNvSpPr/>
              <p:nvPr/>
            </p:nvSpPr>
            <p:spPr>
              <a:xfrm>
                <a:off x="8110530" y="330055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33"/>
              <p:cNvSpPr/>
              <p:nvPr/>
            </p:nvSpPr>
            <p:spPr>
              <a:xfrm>
                <a:off x="8873564" y="9792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33"/>
              <p:cNvSpPr/>
              <p:nvPr/>
            </p:nvSpPr>
            <p:spPr>
              <a:xfrm>
                <a:off x="8815275" y="1030622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33"/>
              <p:cNvSpPr/>
              <p:nvPr/>
            </p:nvSpPr>
            <p:spPr>
              <a:xfrm>
                <a:off x="8521705" y="1592760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33"/>
              <p:cNvSpPr/>
              <p:nvPr/>
            </p:nvSpPr>
            <p:spPr>
              <a:xfrm>
                <a:off x="9054699" y="1170112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213"/>
                    </a:cubicBezTo>
                    <a:cubicBezTo>
                      <a:pt x="0" y="305"/>
                      <a:pt x="91" y="396"/>
                      <a:pt x="183" y="396"/>
                    </a:cubicBezTo>
                    <a:cubicBezTo>
                      <a:pt x="304" y="396"/>
                      <a:pt x="365" y="305"/>
                      <a:pt x="365" y="21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33"/>
              <p:cNvSpPr/>
              <p:nvPr/>
            </p:nvSpPr>
            <p:spPr>
              <a:xfrm>
                <a:off x="9187922" y="1032437"/>
                <a:ext cx="13562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80" extrusionOk="0">
                    <a:moveTo>
                      <a:pt x="184" y="1"/>
                    </a:moveTo>
                    <a:cubicBezTo>
                      <a:pt x="93" y="1"/>
                      <a:pt x="26" y="60"/>
                      <a:pt x="1" y="160"/>
                    </a:cubicBezTo>
                    <a:cubicBezTo>
                      <a:pt x="1" y="252"/>
                      <a:pt x="62" y="343"/>
                      <a:pt x="153" y="373"/>
                    </a:cubicBezTo>
                    <a:cubicBezTo>
                      <a:pt x="165" y="377"/>
                      <a:pt x="178" y="379"/>
                      <a:pt x="191" y="379"/>
                    </a:cubicBezTo>
                    <a:cubicBezTo>
                      <a:pt x="274" y="379"/>
                      <a:pt x="366" y="300"/>
                      <a:pt x="366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3" y="3"/>
                      <a:pt x="203" y="1"/>
                      <a:pt x="18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33"/>
              <p:cNvSpPr/>
              <p:nvPr/>
            </p:nvSpPr>
            <p:spPr>
              <a:xfrm>
                <a:off x="8799658" y="489306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33"/>
              <p:cNvSpPr/>
              <p:nvPr/>
            </p:nvSpPr>
            <p:spPr>
              <a:xfrm>
                <a:off x="9207717" y="64129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33"/>
              <p:cNvSpPr/>
              <p:nvPr/>
            </p:nvSpPr>
            <p:spPr>
              <a:xfrm>
                <a:off x="8350981" y="608008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2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2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33"/>
              <p:cNvSpPr/>
              <p:nvPr/>
            </p:nvSpPr>
            <p:spPr>
              <a:xfrm>
                <a:off x="1402487" y="414391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274" y="396"/>
                      <a:pt x="365" y="304"/>
                      <a:pt x="365" y="21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33"/>
              <p:cNvSpPr/>
              <p:nvPr/>
            </p:nvSpPr>
            <p:spPr>
              <a:xfrm>
                <a:off x="1876130" y="37483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61" y="0"/>
                      <a:pt x="1" y="92"/>
                      <a:pt x="1" y="183"/>
                    </a:cubicBezTo>
                    <a:cubicBezTo>
                      <a:pt x="1" y="304"/>
                      <a:pt x="61" y="365"/>
                      <a:pt x="183" y="365"/>
                    </a:cubicBezTo>
                    <a:cubicBezTo>
                      <a:pt x="274" y="365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33"/>
              <p:cNvSpPr/>
              <p:nvPr/>
            </p:nvSpPr>
            <p:spPr>
              <a:xfrm>
                <a:off x="1116212" y="163528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33"/>
              <p:cNvSpPr/>
              <p:nvPr/>
            </p:nvSpPr>
            <p:spPr>
              <a:xfrm>
                <a:off x="9001607" y="3017833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61" y="1"/>
                      <a:pt x="1" y="92"/>
                      <a:pt x="1" y="213"/>
                    </a:cubicBezTo>
                    <a:cubicBezTo>
                      <a:pt x="1" y="304"/>
                      <a:pt x="61" y="396"/>
                      <a:pt x="183" y="396"/>
                    </a:cubicBezTo>
                    <a:cubicBezTo>
                      <a:pt x="274" y="396"/>
                      <a:pt x="365" y="304"/>
                      <a:pt x="365" y="21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33"/>
              <p:cNvSpPr/>
              <p:nvPr/>
            </p:nvSpPr>
            <p:spPr>
              <a:xfrm>
                <a:off x="9093219" y="3436303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274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33"/>
              <p:cNvSpPr/>
              <p:nvPr/>
            </p:nvSpPr>
            <p:spPr>
              <a:xfrm>
                <a:off x="9061960" y="2302711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4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33"/>
              <p:cNvSpPr/>
              <p:nvPr/>
            </p:nvSpPr>
            <p:spPr>
              <a:xfrm>
                <a:off x="8768424" y="2864815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47" y="669"/>
                      <a:pt x="669" y="517"/>
                      <a:pt x="669" y="335"/>
                    </a:cubicBezTo>
                    <a:cubicBezTo>
                      <a:pt x="669" y="153"/>
                      <a:pt x="54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33"/>
              <p:cNvSpPr/>
              <p:nvPr/>
            </p:nvSpPr>
            <p:spPr>
              <a:xfrm>
                <a:off x="8912084" y="3869363"/>
                <a:ext cx="13562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4" y="395"/>
                      <a:pt x="396" y="304"/>
                      <a:pt x="396" y="213"/>
                    </a:cubicBezTo>
                    <a:cubicBezTo>
                      <a:pt x="396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33"/>
              <p:cNvSpPr/>
              <p:nvPr/>
            </p:nvSpPr>
            <p:spPr>
              <a:xfrm>
                <a:off x="8461327" y="3144857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2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5" y="304"/>
                      <a:pt x="365" y="182"/>
                    </a:cubicBezTo>
                    <a:cubicBezTo>
                      <a:pt x="365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33"/>
              <p:cNvSpPr/>
              <p:nvPr/>
            </p:nvSpPr>
            <p:spPr>
              <a:xfrm>
                <a:off x="9080719" y="4462701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33"/>
              <p:cNvSpPr/>
              <p:nvPr/>
            </p:nvSpPr>
            <p:spPr>
              <a:xfrm>
                <a:off x="8509763" y="353413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33"/>
              <p:cNvSpPr/>
              <p:nvPr/>
            </p:nvSpPr>
            <p:spPr>
              <a:xfrm>
                <a:off x="4773145" y="353994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5" y="305"/>
                      <a:pt x="365" y="18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33"/>
              <p:cNvSpPr/>
              <p:nvPr/>
            </p:nvSpPr>
            <p:spPr>
              <a:xfrm>
                <a:off x="7493219" y="249881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1" y="62"/>
                      <a:pt x="1" y="183"/>
                    </a:cubicBezTo>
                    <a:cubicBezTo>
                      <a:pt x="1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33"/>
              <p:cNvSpPr/>
              <p:nvPr/>
            </p:nvSpPr>
            <p:spPr>
              <a:xfrm>
                <a:off x="6829091" y="600713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2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33"/>
              <p:cNvSpPr/>
              <p:nvPr/>
            </p:nvSpPr>
            <p:spPr>
              <a:xfrm>
                <a:off x="2440308" y="238443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33"/>
              <p:cNvSpPr/>
              <p:nvPr/>
            </p:nvSpPr>
            <p:spPr>
              <a:xfrm>
                <a:off x="8320306" y="4682318"/>
                <a:ext cx="46885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38"/>
                      <a:pt x="699" y="1338"/>
                    </a:cubicBezTo>
                    <a:cubicBezTo>
                      <a:pt x="1064" y="1338"/>
                      <a:pt x="1368" y="1034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33"/>
              <p:cNvSpPr/>
              <p:nvPr/>
            </p:nvSpPr>
            <p:spPr>
              <a:xfrm>
                <a:off x="8722619" y="464016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700" y="0"/>
                    </a:moveTo>
                    <a:cubicBezTo>
                      <a:pt x="304" y="0"/>
                      <a:pt x="1" y="304"/>
                      <a:pt x="1" y="669"/>
                    </a:cubicBezTo>
                    <a:cubicBezTo>
                      <a:pt x="1" y="1064"/>
                      <a:pt x="304" y="1338"/>
                      <a:pt x="700" y="1338"/>
                    </a:cubicBezTo>
                    <a:cubicBezTo>
                      <a:pt x="1064" y="133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70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33"/>
              <p:cNvSpPr/>
              <p:nvPr/>
            </p:nvSpPr>
            <p:spPr>
              <a:xfrm>
                <a:off x="8698688" y="2534806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33"/>
              <p:cNvSpPr/>
              <p:nvPr/>
            </p:nvSpPr>
            <p:spPr>
              <a:xfrm>
                <a:off x="7383935" y="53615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69"/>
                      <a:pt x="334" y="669"/>
                    </a:cubicBezTo>
                    <a:cubicBezTo>
                      <a:pt x="517" y="669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33"/>
              <p:cNvSpPr/>
              <p:nvPr/>
            </p:nvSpPr>
            <p:spPr>
              <a:xfrm>
                <a:off x="7240266" y="13539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33"/>
              <p:cNvSpPr/>
              <p:nvPr/>
            </p:nvSpPr>
            <p:spPr>
              <a:xfrm>
                <a:off x="8307282" y="2028936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33"/>
              <p:cNvSpPr/>
              <p:nvPr/>
            </p:nvSpPr>
            <p:spPr>
              <a:xfrm>
                <a:off x="8920939" y="4796842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33"/>
              <p:cNvSpPr/>
              <p:nvPr/>
            </p:nvSpPr>
            <p:spPr>
              <a:xfrm>
                <a:off x="8529533" y="3690305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3" y="0"/>
                    </a:moveTo>
                    <a:cubicBezTo>
                      <a:pt x="91" y="0"/>
                      <a:pt x="0" y="61"/>
                      <a:pt x="0" y="182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274" y="365"/>
                      <a:pt x="365" y="274"/>
                      <a:pt x="365" y="182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33"/>
              <p:cNvSpPr/>
              <p:nvPr/>
            </p:nvSpPr>
            <p:spPr>
              <a:xfrm>
                <a:off x="8879302" y="3477936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65"/>
                      <a:pt x="183" y="365"/>
                    </a:cubicBezTo>
                    <a:cubicBezTo>
                      <a:pt x="274" y="365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33"/>
              <p:cNvSpPr/>
              <p:nvPr/>
            </p:nvSpPr>
            <p:spPr>
              <a:xfrm>
                <a:off x="8928728" y="2745086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4" y="1"/>
                    </a:moveTo>
                    <a:cubicBezTo>
                      <a:pt x="92" y="1"/>
                      <a:pt x="1" y="62"/>
                      <a:pt x="1" y="183"/>
                    </a:cubicBezTo>
                    <a:cubicBezTo>
                      <a:pt x="1" y="274"/>
                      <a:pt x="92" y="366"/>
                      <a:pt x="214" y="366"/>
                    </a:cubicBezTo>
                    <a:cubicBezTo>
                      <a:pt x="305" y="366"/>
                      <a:pt x="396" y="274"/>
                      <a:pt x="396" y="183"/>
                    </a:cubicBezTo>
                    <a:cubicBezTo>
                      <a:pt x="396" y="62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33"/>
              <p:cNvSpPr/>
              <p:nvPr/>
            </p:nvSpPr>
            <p:spPr>
              <a:xfrm>
                <a:off x="8683071" y="2426550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214"/>
                    </a:cubicBezTo>
                    <a:cubicBezTo>
                      <a:pt x="0" y="305"/>
                      <a:pt x="61" y="396"/>
                      <a:pt x="183" y="396"/>
                    </a:cubicBezTo>
                    <a:cubicBezTo>
                      <a:pt x="274" y="396"/>
                      <a:pt x="365" y="305"/>
                      <a:pt x="365" y="214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33"/>
              <p:cNvSpPr/>
              <p:nvPr/>
            </p:nvSpPr>
            <p:spPr>
              <a:xfrm>
                <a:off x="9083340" y="4026513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4"/>
                      <a:pt x="304" y="1338"/>
                      <a:pt x="669" y="1338"/>
                    </a:cubicBezTo>
                    <a:cubicBezTo>
                      <a:pt x="1064" y="1338"/>
                      <a:pt x="1338" y="1064"/>
                      <a:pt x="1338" y="669"/>
                    </a:cubicBezTo>
                    <a:cubicBezTo>
                      <a:pt x="133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33"/>
              <p:cNvSpPr/>
              <p:nvPr/>
            </p:nvSpPr>
            <p:spPr>
              <a:xfrm>
                <a:off x="5693375" y="4543902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33"/>
              <p:cNvSpPr/>
              <p:nvPr/>
            </p:nvSpPr>
            <p:spPr>
              <a:xfrm>
                <a:off x="5949444" y="4811443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22" y="0"/>
                      <a:pt x="1" y="152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33"/>
              <p:cNvSpPr/>
              <p:nvPr/>
            </p:nvSpPr>
            <p:spPr>
              <a:xfrm>
                <a:off x="8075144" y="512682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48"/>
                      <a:pt x="152" y="670"/>
                      <a:pt x="335" y="670"/>
                    </a:cubicBezTo>
                    <a:cubicBezTo>
                      <a:pt x="517" y="670"/>
                      <a:pt x="669" y="54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33"/>
              <p:cNvSpPr/>
              <p:nvPr/>
            </p:nvSpPr>
            <p:spPr>
              <a:xfrm>
                <a:off x="6345037" y="4699008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2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5"/>
                      <a:pt x="182" y="365"/>
                    </a:cubicBezTo>
                    <a:cubicBezTo>
                      <a:pt x="304" y="365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33"/>
              <p:cNvSpPr/>
              <p:nvPr/>
            </p:nvSpPr>
            <p:spPr>
              <a:xfrm>
                <a:off x="8222435" y="5120583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1" y="61"/>
                      <a:pt x="1" y="183"/>
                    </a:cubicBezTo>
                    <a:cubicBezTo>
                      <a:pt x="1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33"/>
              <p:cNvSpPr/>
              <p:nvPr/>
            </p:nvSpPr>
            <p:spPr>
              <a:xfrm>
                <a:off x="8568027" y="509767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62"/>
                      <a:pt x="1" y="183"/>
                    </a:cubicBezTo>
                    <a:cubicBezTo>
                      <a:pt x="1" y="274"/>
                      <a:pt x="62" y="366"/>
                      <a:pt x="183" y="366"/>
                    </a:cubicBezTo>
                    <a:cubicBezTo>
                      <a:pt x="274" y="366"/>
                      <a:pt x="366" y="274"/>
                      <a:pt x="366" y="183"/>
                    </a:cubicBezTo>
                    <a:cubicBezTo>
                      <a:pt x="366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33"/>
              <p:cNvSpPr/>
              <p:nvPr/>
            </p:nvSpPr>
            <p:spPr>
              <a:xfrm>
                <a:off x="6458490" y="4962372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4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4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33"/>
              <p:cNvSpPr/>
              <p:nvPr/>
            </p:nvSpPr>
            <p:spPr>
              <a:xfrm>
                <a:off x="8638284" y="154799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62" y="0"/>
                      <a:pt x="1" y="61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33"/>
              <p:cNvSpPr/>
              <p:nvPr/>
            </p:nvSpPr>
            <p:spPr>
              <a:xfrm>
                <a:off x="8616434" y="2655597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33"/>
              <p:cNvSpPr/>
              <p:nvPr/>
            </p:nvSpPr>
            <p:spPr>
              <a:xfrm>
                <a:off x="6724979" y="4687570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33"/>
              <p:cNvSpPr/>
              <p:nvPr/>
            </p:nvSpPr>
            <p:spPr>
              <a:xfrm>
                <a:off x="8404091" y="4916583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61"/>
                      <a:pt x="0" y="182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65" y="274"/>
                      <a:pt x="365" y="182"/>
                    </a:cubicBezTo>
                    <a:cubicBezTo>
                      <a:pt x="365" y="6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33"/>
              <p:cNvSpPr/>
              <p:nvPr/>
            </p:nvSpPr>
            <p:spPr>
              <a:xfrm>
                <a:off x="8661728" y="3551568"/>
                <a:ext cx="14624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81" extrusionOk="0">
                    <a:moveTo>
                      <a:pt x="197" y="1"/>
                    </a:moveTo>
                    <a:cubicBezTo>
                      <a:pt x="123" y="1"/>
                      <a:pt x="56" y="60"/>
                      <a:pt x="31" y="160"/>
                    </a:cubicBezTo>
                    <a:cubicBezTo>
                      <a:pt x="1" y="252"/>
                      <a:pt x="92" y="343"/>
                      <a:pt x="183" y="373"/>
                    </a:cubicBezTo>
                    <a:cubicBezTo>
                      <a:pt x="199" y="378"/>
                      <a:pt x="215" y="381"/>
                      <a:pt x="232" y="381"/>
                    </a:cubicBezTo>
                    <a:cubicBezTo>
                      <a:pt x="312" y="381"/>
                      <a:pt x="396" y="322"/>
                      <a:pt x="396" y="221"/>
                    </a:cubicBezTo>
                    <a:cubicBezTo>
                      <a:pt x="426" y="130"/>
                      <a:pt x="365" y="39"/>
                      <a:pt x="244" y="8"/>
                    </a:cubicBezTo>
                    <a:cubicBezTo>
                      <a:pt x="228" y="3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33"/>
              <p:cNvSpPr/>
              <p:nvPr/>
            </p:nvSpPr>
            <p:spPr>
              <a:xfrm>
                <a:off x="8533677" y="4583172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182" y="1"/>
                    </a:moveTo>
                    <a:cubicBezTo>
                      <a:pt x="92" y="1"/>
                      <a:pt x="26" y="55"/>
                      <a:pt x="1" y="130"/>
                    </a:cubicBezTo>
                    <a:cubicBezTo>
                      <a:pt x="1" y="252"/>
                      <a:pt x="62" y="343"/>
                      <a:pt x="153" y="373"/>
                    </a:cubicBezTo>
                    <a:cubicBezTo>
                      <a:pt x="244" y="373"/>
                      <a:pt x="366" y="312"/>
                      <a:pt x="366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2" y="3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33"/>
              <p:cNvSpPr/>
              <p:nvPr/>
            </p:nvSpPr>
            <p:spPr>
              <a:xfrm>
                <a:off x="7943455" y="511017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5"/>
                      <a:pt x="183" y="365"/>
                    </a:cubicBezTo>
                    <a:cubicBezTo>
                      <a:pt x="274" y="365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33"/>
              <p:cNvSpPr/>
              <p:nvPr/>
            </p:nvSpPr>
            <p:spPr>
              <a:xfrm>
                <a:off x="8682550" y="3160428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33"/>
              <p:cNvSpPr/>
              <p:nvPr/>
            </p:nvSpPr>
            <p:spPr>
              <a:xfrm>
                <a:off x="8750215" y="3812089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2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2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33"/>
              <p:cNvSpPr/>
              <p:nvPr/>
            </p:nvSpPr>
            <p:spPr>
              <a:xfrm>
                <a:off x="8903241" y="4206620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183"/>
                    </a:cubicBezTo>
                    <a:cubicBezTo>
                      <a:pt x="0" y="304"/>
                      <a:pt x="91" y="395"/>
                      <a:pt x="183" y="395"/>
                    </a:cubicBezTo>
                    <a:cubicBezTo>
                      <a:pt x="304" y="395"/>
                      <a:pt x="365" y="30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33"/>
              <p:cNvSpPr/>
              <p:nvPr/>
            </p:nvSpPr>
            <p:spPr>
              <a:xfrm>
                <a:off x="8310398" y="4122315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33"/>
              <p:cNvSpPr/>
              <p:nvPr/>
            </p:nvSpPr>
            <p:spPr>
              <a:xfrm>
                <a:off x="8660168" y="3911008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33"/>
              <p:cNvSpPr/>
              <p:nvPr/>
            </p:nvSpPr>
            <p:spPr>
              <a:xfrm>
                <a:off x="9099461" y="3196879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6"/>
                      <a:pt x="183" y="366"/>
                    </a:cubicBezTo>
                    <a:cubicBezTo>
                      <a:pt x="304" y="36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33"/>
              <p:cNvSpPr/>
              <p:nvPr/>
            </p:nvSpPr>
            <p:spPr>
              <a:xfrm>
                <a:off x="8442593" y="3984640"/>
                <a:ext cx="14589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0" extrusionOk="0">
                    <a:moveTo>
                      <a:pt x="196" y="0"/>
                    </a:moveTo>
                    <a:cubicBezTo>
                      <a:pt x="122" y="0"/>
                      <a:pt x="56" y="55"/>
                      <a:pt x="31" y="130"/>
                    </a:cubicBezTo>
                    <a:cubicBezTo>
                      <a:pt x="0" y="251"/>
                      <a:pt x="92" y="343"/>
                      <a:pt x="183" y="373"/>
                    </a:cubicBezTo>
                    <a:cubicBezTo>
                      <a:pt x="195" y="377"/>
                      <a:pt x="208" y="379"/>
                      <a:pt x="221" y="379"/>
                    </a:cubicBezTo>
                    <a:cubicBezTo>
                      <a:pt x="304" y="379"/>
                      <a:pt x="396" y="300"/>
                      <a:pt x="396" y="221"/>
                    </a:cubicBezTo>
                    <a:cubicBezTo>
                      <a:pt x="426" y="130"/>
                      <a:pt x="365" y="8"/>
                      <a:pt x="244" y="8"/>
                    </a:cubicBezTo>
                    <a:cubicBezTo>
                      <a:pt x="227" y="3"/>
                      <a:pt x="211" y="0"/>
                      <a:pt x="196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33"/>
              <p:cNvSpPr/>
              <p:nvPr/>
            </p:nvSpPr>
            <p:spPr>
              <a:xfrm>
                <a:off x="6694807" y="514306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61" y="0"/>
                      <a:pt x="0" y="92"/>
                      <a:pt x="0" y="183"/>
                    </a:cubicBezTo>
                    <a:cubicBezTo>
                      <a:pt x="0" y="304"/>
                      <a:pt x="61" y="396"/>
                      <a:pt x="182" y="396"/>
                    </a:cubicBezTo>
                    <a:cubicBezTo>
                      <a:pt x="274" y="396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33"/>
              <p:cNvSpPr/>
              <p:nvPr/>
            </p:nvSpPr>
            <p:spPr>
              <a:xfrm>
                <a:off x="7143449" y="57259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305" y="396"/>
                      <a:pt x="365" y="305"/>
                      <a:pt x="365" y="21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33"/>
              <p:cNvSpPr/>
              <p:nvPr/>
            </p:nvSpPr>
            <p:spPr>
              <a:xfrm>
                <a:off x="6977931" y="295294"/>
                <a:ext cx="14624" cy="129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79" extrusionOk="0">
                    <a:moveTo>
                      <a:pt x="225" y="0"/>
                    </a:moveTo>
                    <a:cubicBezTo>
                      <a:pt x="180" y="0"/>
                      <a:pt x="133" y="15"/>
                      <a:pt x="92" y="43"/>
                    </a:cubicBezTo>
                    <a:cubicBezTo>
                      <a:pt x="1" y="73"/>
                      <a:pt x="1" y="195"/>
                      <a:pt x="62" y="286"/>
                    </a:cubicBezTo>
                    <a:cubicBezTo>
                      <a:pt x="101" y="345"/>
                      <a:pt x="153" y="378"/>
                      <a:pt x="209" y="378"/>
                    </a:cubicBezTo>
                    <a:cubicBezTo>
                      <a:pt x="240" y="378"/>
                      <a:pt x="272" y="368"/>
                      <a:pt x="305" y="347"/>
                    </a:cubicBezTo>
                    <a:cubicBezTo>
                      <a:pt x="396" y="286"/>
                      <a:pt x="426" y="164"/>
                      <a:pt x="365" y="73"/>
                    </a:cubicBezTo>
                    <a:cubicBezTo>
                      <a:pt x="332" y="23"/>
                      <a:pt x="280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33"/>
              <p:cNvSpPr/>
              <p:nvPr/>
            </p:nvSpPr>
            <p:spPr>
              <a:xfrm>
                <a:off x="6660456" y="80"/>
                <a:ext cx="13562" cy="1277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3" extrusionOk="0">
                    <a:moveTo>
                      <a:pt x="243" y="0"/>
                    </a:moveTo>
                    <a:cubicBezTo>
                      <a:pt x="122" y="0"/>
                      <a:pt x="30" y="61"/>
                      <a:pt x="0" y="152"/>
                    </a:cubicBezTo>
                    <a:cubicBezTo>
                      <a:pt x="0" y="243"/>
                      <a:pt x="61" y="365"/>
                      <a:pt x="152" y="365"/>
                    </a:cubicBezTo>
                    <a:cubicBezTo>
                      <a:pt x="174" y="370"/>
                      <a:pt x="194" y="373"/>
                      <a:pt x="213" y="373"/>
                    </a:cubicBezTo>
                    <a:cubicBezTo>
                      <a:pt x="303" y="373"/>
                      <a:pt x="365" y="318"/>
                      <a:pt x="365" y="243"/>
                    </a:cubicBezTo>
                    <a:cubicBezTo>
                      <a:pt x="395" y="122"/>
                      <a:pt x="334" y="30"/>
                      <a:pt x="24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33"/>
              <p:cNvSpPr/>
              <p:nvPr/>
            </p:nvSpPr>
            <p:spPr>
              <a:xfrm>
                <a:off x="6070201" y="527834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33"/>
              <p:cNvSpPr/>
              <p:nvPr/>
            </p:nvSpPr>
            <p:spPr>
              <a:xfrm>
                <a:off x="7748260" y="106247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33"/>
              <p:cNvSpPr/>
              <p:nvPr/>
            </p:nvSpPr>
            <p:spPr>
              <a:xfrm>
                <a:off x="7974156" y="46433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33"/>
              <p:cNvSpPr/>
              <p:nvPr/>
            </p:nvSpPr>
            <p:spPr>
              <a:xfrm>
                <a:off x="8107413" y="325877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243" y="1"/>
                    </a:moveTo>
                    <a:cubicBezTo>
                      <a:pt x="122" y="1"/>
                      <a:pt x="30" y="62"/>
                      <a:pt x="0" y="153"/>
                    </a:cubicBezTo>
                    <a:cubicBezTo>
                      <a:pt x="0" y="244"/>
                      <a:pt x="61" y="366"/>
                      <a:pt x="152" y="366"/>
                    </a:cubicBezTo>
                    <a:cubicBezTo>
                      <a:pt x="168" y="371"/>
                      <a:pt x="185" y="374"/>
                      <a:pt x="202" y="374"/>
                    </a:cubicBezTo>
                    <a:cubicBezTo>
                      <a:pt x="282" y="374"/>
                      <a:pt x="365" y="319"/>
                      <a:pt x="365" y="244"/>
                    </a:cubicBezTo>
                    <a:cubicBezTo>
                      <a:pt x="395" y="122"/>
                      <a:pt x="334" y="31"/>
                      <a:pt x="24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33"/>
              <p:cNvSpPr/>
              <p:nvPr/>
            </p:nvSpPr>
            <p:spPr>
              <a:xfrm>
                <a:off x="8979757" y="4126459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62"/>
                      <a:pt x="0" y="183"/>
                    </a:cubicBezTo>
                    <a:cubicBezTo>
                      <a:pt x="0" y="274"/>
                      <a:pt x="61" y="366"/>
                      <a:pt x="183" y="366"/>
                    </a:cubicBezTo>
                    <a:cubicBezTo>
                      <a:pt x="274" y="366"/>
                      <a:pt x="365" y="274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33"/>
              <p:cNvSpPr/>
              <p:nvPr/>
            </p:nvSpPr>
            <p:spPr>
              <a:xfrm>
                <a:off x="8463416" y="359349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33"/>
              <p:cNvSpPr/>
              <p:nvPr/>
            </p:nvSpPr>
            <p:spPr>
              <a:xfrm>
                <a:off x="9203539" y="2637891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33"/>
              <p:cNvSpPr/>
              <p:nvPr/>
            </p:nvSpPr>
            <p:spPr>
              <a:xfrm>
                <a:off x="9143693" y="448453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2"/>
                      <a:pt x="1" y="183"/>
                    </a:cubicBezTo>
                    <a:cubicBezTo>
                      <a:pt x="1" y="274"/>
                      <a:pt x="92" y="366"/>
                      <a:pt x="183" y="366"/>
                    </a:cubicBezTo>
                    <a:cubicBezTo>
                      <a:pt x="305" y="366"/>
                      <a:pt x="365" y="274"/>
                      <a:pt x="365" y="183"/>
                    </a:cubicBezTo>
                    <a:cubicBezTo>
                      <a:pt x="365" y="6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33"/>
              <p:cNvSpPr/>
              <p:nvPr/>
            </p:nvSpPr>
            <p:spPr>
              <a:xfrm>
                <a:off x="8140198" y="511640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274" y="365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33"/>
              <p:cNvSpPr/>
              <p:nvPr/>
            </p:nvSpPr>
            <p:spPr>
              <a:xfrm>
                <a:off x="9093211" y="5021172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33"/>
              <p:cNvSpPr/>
              <p:nvPr/>
            </p:nvSpPr>
            <p:spPr>
              <a:xfrm>
                <a:off x="8613841" y="507684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33"/>
              <p:cNvSpPr/>
              <p:nvPr/>
            </p:nvSpPr>
            <p:spPr>
              <a:xfrm>
                <a:off x="6628187" y="5014428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33"/>
              <p:cNvSpPr/>
              <p:nvPr/>
            </p:nvSpPr>
            <p:spPr>
              <a:xfrm>
                <a:off x="7853958" y="486451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33"/>
              <p:cNvSpPr/>
              <p:nvPr/>
            </p:nvSpPr>
            <p:spPr>
              <a:xfrm>
                <a:off x="-14298" y="503914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4"/>
                      <a:pt x="1034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33"/>
              <p:cNvSpPr/>
              <p:nvPr/>
            </p:nvSpPr>
            <p:spPr>
              <a:xfrm>
                <a:off x="487447" y="303865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1" y="122"/>
                      <a:pt x="1" y="335"/>
                    </a:cubicBezTo>
                    <a:cubicBezTo>
                      <a:pt x="1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22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33"/>
              <p:cNvSpPr/>
              <p:nvPr/>
            </p:nvSpPr>
            <p:spPr>
              <a:xfrm>
                <a:off x="518696" y="682960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33"/>
              <p:cNvSpPr/>
              <p:nvPr/>
            </p:nvSpPr>
            <p:spPr>
              <a:xfrm>
                <a:off x="429158" y="3971386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33"/>
              <p:cNvSpPr/>
              <p:nvPr/>
            </p:nvSpPr>
            <p:spPr>
              <a:xfrm>
                <a:off x="136650" y="453349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69"/>
                      <a:pt x="335" y="669"/>
                    </a:cubicBezTo>
                    <a:cubicBezTo>
                      <a:pt x="517" y="669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33"/>
              <p:cNvSpPr/>
              <p:nvPr/>
            </p:nvSpPr>
            <p:spPr>
              <a:xfrm>
                <a:off x="669610" y="411087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62" y="0"/>
                      <a:pt x="1" y="91"/>
                      <a:pt x="1" y="213"/>
                    </a:cubicBezTo>
                    <a:cubicBezTo>
                      <a:pt x="1" y="304"/>
                      <a:pt x="62" y="395"/>
                      <a:pt x="183" y="395"/>
                    </a:cubicBezTo>
                    <a:cubicBezTo>
                      <a:pt x="274" y="395"/>
                      <a:pt x="366" y="304"/>
                      <a:pt x="366" y="213"/>
                    </a:cubicBezTo>
                    <a:cubicBezTo>
                      <a:pt x="366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33"/>
              <p:cNvSpPr/>
              <p:nvPr/>
            </p:nvSpPr>
            <p:spPr>
              <a:xfrm>
                <a:off x="215777" y="713132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96" y="305"/>
                      <a:pt x="396" y="183"/>
                    </a:cubicBezTo>
                    <a:cubicBezTo>
                      <a:pt x="396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33"/>
              <p:cNvSpPr/>
              <p:nvPr/>
            </p:nvSpPr>
            <p:spPr>
              <a:xfrm>
                <a:off x="101253" y="33839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305"/>
                      <a:pt x="62" y="365"/>
                      <a:pt x="183" y="365"/>
                    </a:cubicBezTo>
                    <a:cubicBezTo>
                      <a:pt x="274" y="365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33"/>
              <p:cNvSpPr/>
              <p:nvPr/>
            </p:nvSpPr>
            <p:spPr>
              <a:xfrm>
                <a:off x="772660" y="4943638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33"/>
              <p:cNvSpPr/>
              <p:nvPr/>
            </p:nvSpPr>
            <p:spPr>
              <a:xfrm>
                <a:off x="1526345" y="4595958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3" y="1"/>
                    </a:moveTo>
                    <a:cubicBezTo>
                      <a:pt x="92" y="1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61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33"/>
              <p:cNvSpPr/>
              <p:nvPr/>
            </p:nvSpPr>
            <p:spPr>
              <a:xfrm>
                <a:off x="801839" y="3973201"/>
                <a:ext cx="14589" cy="129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79" extrusionOk="0">
                    <a:moveTo>
                      <a:pt x="197" y="0"/>
                    </a:moveTo>
                    <a:cubicBezTo>
                      <a:pt x="122" y="0"/>
                      <a:pt x="56" y="59"/>
                      <a:pt x="30" y="160"/>
                    </a:cubicBezTo>
                    <a:cubicBezTo>
                      <a:pt x="0" y="251"/>
                      <a:pt x="61" y="342"/>
                      <a:pt x="182" y="373"/>
                    </a:cubicBezTo>
                    <a:cubicBezTo>
                      <a:pt x="195" y="377"/>
                      <a:pt x="207" y="379"/>
                      <a:pt x="219" y="379"/>
                    </a:cubicBezTo>
                    <a:cubicBezTo>
                      <a:pt x="297" y="379"/>
                      <a:pt x="369" y="300"/>
                      <a:pt x="395" y="221"/>
                    </a:cubicBezTo>
                    <a:cubicBezTo>
                      <a:pt x="426" y="130"/>
                      <a:pt x="334" y="38"/>
                      <a:pt x="243" y="8"/>
                    </a:cubicBezTo>
                    <a:cubicBezTo>
                      <a:pt x="228" y="3"/>
                      <a:pt x="212" y="0"/>
                      <a:pt x="197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33"/>
              <p:cNvSpPr/>
              <p:nvPr/>
            </p:nvSpPr>
            <p:spPr>
              <a:xfrm>
                <a:off x="635259" y="489993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274" y="395"/>
                      <a:pt x="365" y="304"/>
                      <a:pt x="365" y="213"/>
                    </a:cubicBezTo>
                    <a:cubicBezTo>
                      <a:pt x="365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33"/>
              <p:cNvSpPr/>
              <p:nvPr/>
            </p:nvSpPr>
            <p:spPr>
              <a:xfrm>
                <a:off x="413541" y="3430070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74"/>
                      <a:pt x="92" y="365"/>
                      <a:pt x="21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92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33"/>
              <p:cNvSpPr/>
              <p:nvPr/>
            </p:nvSpPr>
            <p:spPr>
              <a:xfrm>
                <a:off x="821600" y="3582060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61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33"/>
              <p:cNvSpPr/>
              <p:nvPr/>
            </p:nvSpPr>
            <p:spPr>
              <a:xfrm>
                <a:off x="194289" y="2463863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213" y="0"/>
                    </a:moveTo>
                    <a:cubicBezTo>
                      <a:pt x="92" y="0"/>
                      <a:pt x="0" y="91"/>
                      <a:pt x="0" y="182"/>
                    </a:cubicBezTo>
                    <a:cubicBezTo>
                      <a:pt x="0" y="304"/>
                      <a:pt x="92" y="365"/>
                      <a:pt x="213" y="365"/>
                    </a:cubicBezTo>
                    <a:cubicBezTo>
                      <a:pt x="304" y="365"/>
                      <a:pt x="396" y="304"/>
                      <a:pt x="396" y="182"/>
                    </a:cubicBezTo>
                    <a:cubicBezTo>
                      <a:pt x="396" y="91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33"/>
              <p:cNvSpPr/>
              <p:nvPr/>
            </p:nvSpPr>
            <p:spPr>
              <a:xfrm>
                <a:off x="8424888" y="4381534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4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33"/>
              <p:cNvSpPr/>
              <p:nvPr/>
            </p:nvSpPr>
            <p:spPr>
              <a:xfrm>
                <a:off x="8523786" y="5005044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33"/>
              <p:cNvSpPr/>
              <p:nvPr/>
            </p:nvSpPr>
            <p:spPr>
              <a:xfrm>
                <a:off x="7745143" y="4712399"/>
                <a:ext cx="22946" cy="2205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44" extrusionOk="0">
                    <a:moveTo>
                      <a:pt x="381" y="1"/>
                    </a:moveTo>
                    <a:cubicBezTo>
                      <a:pt x="366" y="1"/>
                      <a:pt x="350" y="2"/>
                      <a:pt x="335" y="5"/>
                    </a:cubicBezTo>
                    <a:cubicBezTo>
                      <a:pt x="152" y="5"/>
                      <a:pt x="0" y="126"/>
                      <a:pt x="0" y="339"/>
                    </a:cubicBezTo>
                    <a:cubicBezTo>
                      <a:pt x="0" y="491"/>
                      <a:pt x="152" y="643"/>
                      <a:pt x="335" y="643"/>
                    </a:cubicBezTo>
                    <a:cubicBezTo>
                      <a:pt x="517" y="643"/>
                      <a:pt x="669" y="522"/>
                      <a:pt x="669" y="339"/>
                    </a:cubicBezTo>
                    <a:cubicBezTo>
                      <a:pt x="669" y="145"/>
                      <a:pt x="542" y="1"/>
                      <a:pt x="381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33"/>
              <p:cNvSpPr/>
              <p:nvPr/>
            </p:nvSpPr>
            <p:spPr>
              <a:xfrm>
                <a:off x="970474" y="465842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47" y="669"/>
                      <a:pt x="669" y="517"/>
                      <a:pt x="669" y="335"/>
                    </a:cubicBezTo>
                    <a:cubicBezTo>
                      <a:pt x="669" y="152"/>
                      <a:pt x="54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33"/>
              <p:cNvSpPr/>
              <p:nvPr/>
            </p:nvSpPr>
            <p:spPr>
              <a:xfrm>
                <a:off x="2298763" y="4984256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2" y="0"/>
                    </a:moveTo>
                    <a:cubicBezTo>
                      <a:pt x="91" y="0"/>
                      <a:pt x="0" y="61"/>
                      <a:pt x="0" y="182"/>
                    </a:cubicBezTo>
                    <a:cubicBezTo>
                      <a:pt x="0" y="274"/>
                      <a:pt x="91" y="365"/>
                      <a:pt x="182" y="365"/>
                    </a:cubicBezTo>
                    <a:cubicBezTo>
                      <a:pt x="304" y="365"/>
                      <a:pt x="365" y="274"/>
                      <a:pt x="365" y="182"/>
                    </a:cubicBezTo>
                    <a:cubicBezTo>
                      <a:pt x="365" y="6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33"/>
              <p:cNvSpPr/>
              <p:nvPr/>
            </p:nvSpPr>
            <p:spPr>
              <a:xfrm>
                <a:off x="1507612" y="5129705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193" y="1"/>
                    </a:moveTo>
                    <a:cubicBezTo>
                      <a:pt x="113" y="1"/>
                      <a:pt x="31" y="55"/>
                      <a:pt x="31" y="130"/>
                    </a:cubicBezTo>
                    <a:cubicBezTo>
                      <a:pt x="0" y="252"/>
                      <a:pt x="61" y="343"/>
                      <a:pt x="183" y="373"/>
                    </a:cubicBezTo>
                    <a:cubicBezTo>
                      <a:pt x="274" y="373"/>
                      <a:pt x="365" y="312"/>
                      <a:pt x="395" y="221"/>
                    </a:cubicBezTo>
                    <a:cubicBezTo>
                      <a:pt x="395" y="130"/>
                      <a:pt x="335" y="8"/>
                      <a:pt x="243" y="8"/>
                    </a:cubicBezTo>
                    <a:cubicBezTo>
                      <a:pt x="227" y="3"/>
                      <a:pt x="21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33"/>
              <p:cNvSpPr/>
              <p:nvPr/>
            </p:nvSpPr>
            <p:spPr>
              <a:xfrm>
                <a:off x="1578401" y="4862437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6"/>
                      <a:pt x="213" y="366"/>
                    </a:cubicBezTo>
                    <a:cubicBezTo>
                      <a:pt x="304" y="36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21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33"/>
              <p:cNvSpPr/>
              <p:nvPr/>
            </p:nvSpPr>
            <p:spPr>
              <a:xfrm>
                <a:off x="2117628" y="5031072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1"/>
                    </a:moveTo>
                    <a:cubicBezTo>
                      <a:pt x="91" y="1"/>
                      <a:pt x="0" y="62"/>
                      <a:pt x="0" y="183"/>
                    </a:cubicBezTo>
                    <a:cubicBezTo>
                      <a:pt x="0" y="274"/>
                      <a:pt x="91" y="366"/>
                      <a:pt x="213" y="366"/>
                    </a:cubicBezTo>
                    <a:cubicBezTo>
                      <a:pt x="304" y="366"/>
                      <a:pt x="395" y="274"/>
                      <a:pt x="395" y="183"/>
                    </a:cubicBezTo>
                    <a:cubicBezTo>
                      <a:pt x="395" y="62"/>
                      <a:pt x="304" y="1"/>
                      <a:pt x="21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33"/>
              <p:cNvSpPr/>
              <p:nvPr/>
            </p:nvSpPr>
            <p:spPr>
              <a:xfrm>
                <a:off x="2418458" y="5072717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33"/>
              <p:cNvSpPr/>
              <p:nvPr/>
            </p:nvSpPr>
            <p:spPr>
              <a:xfrm>
                <a:off x="3427150" y="512059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18" y="670"/>
                      <a:pt x="670" y="518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33"/>
              <p:cNvSpPr/>
              <p:nvPr/>
            </p:nvSpPr>
            <p:spPr>
              <a:xfrm>
                <a:off x="9112980" y="493322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66" y="304"/>
                      <a:pt x="366" y="18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33"/>
              <p:cNvSpPr/>
              <p:nvPr/>
            </p:nvSpPr>
            <p:spPr>
              <a:xfrm>
                <a:off x="8968284" y="507480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6" y="304"/>
                      <a:pt x="366" y="21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33"/>
              <p:cNvSpPr/>
              <p:nvPr/>
            </p:nvSpPr>
            <p:spPr>
              <a:xfrm>
                <a:off x="8152175" y="4661542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2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65"/>
                      <a:pt x="182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33"/>
              <p:cNvSpPr/>
              <p:nvPr/>
            </p:nvSpPr>
            <p:spPr>
              <a:xfrm>
                <a:off x="9119221" y="4245161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33"/>
              <p:cNvSpPr/>
              <p:nvPr/>
            </p:nvSpPr>
            <p:spPr>
              <a:xfrm>
                <a:off x="8573761" y="4660514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61" y="0"/>
                      <a:pt x="0" y="61"/>
                      <a:pt x="0" y="182"/>
                    </a:cubicBezTo>
                    <a:cubicBezTo>
                      <a:pt x="0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2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33"/>
              <p:cNvSpPr/>
              <p:nvPr/>
            </p:nvSpPr>
            <p:spPr>
              <a:xfrm>
                <a:off x="7719648" y="496444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213"/>
                    </a:cubicBezTo>
                    <a:cubicBezTo>
                      <a:pt x="0" y="304"/>
                      <a:pt x="92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33"/>
              <p:cNvSpPr/>
              <p:nvPr/>
            </p:nvSpPr>
            <p:spPr>
              <a:xfrm>
                <a:off x="8896467" y="5006859"/>
                <a:ext cx="13562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80" extrusionOk="0">
                    <a:moveTo>
                      <a:pt x="184" y="1"/>
                    </a:moveTo>
                    <a:cubicBezTo>
                      <a:pt x="93" y="1"/>
                      <a:pt x="26" y="60"/>
                      <a:pt x="1" y="160"/>
                    </a:cubicBezTo>
                    <a:cubicBezTo>
                      <a:pt x="1" y="252"/>
                      <a:pt x="61" y="343"/>
                      <a:pt x="153" y="373"/>
                    </a:cubicBezTo>
                    <a:cubicBezTo>
                      <a:pt x="165" y="377"/>
                      <a:pt x="178" y="379"/>
                      <a:pt x="191" y="379"/>
                    </a:cubicBezTo>
                    <a:cubicBezTo>
                      <a:pt x="274" y="379"/>
                      <a:pt x="365" y="300"/>
                      <a:pt x="365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3" y="3"/>
                      <a:pt x="203" y="1"/>
                      <a:pt x="18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33"/>
              <p:cNvSpPr/>
              <p:nvPr/>
            </p:nvSpPr>
            <p:spPr>
              <a:xfrm>
                <a:off x="7794581" y="4785403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33"/>
              <p:cNvSpPr/>
              <p:nvPr/>
            </p:nvSpPr>
            <p:spPr>
              <a:xfrm>
                <a:off x="9087988" y="4949906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4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33"/>
              <p:cNvSpPr/>
              <p:nvPr/>
            </p:nvSpPr>
            <p:spPr>
              <a:xfrm>
                <a:off x="7947633" y="482704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34"/>
                      <a:pt x="304" y="1337"/>
                      <a:pt x="669" y="1337"/>
                    </a:cubicBezTo>
                    <a:cubicBezTo>
                      <a:pt x="1034" y="1337"/>
                      <a:pt x="1337" y="1034"/>
                      <a:pt x="1337" y="669"/>
                    </a:cubicBezTo>
                    <a:cubicBezTo>
                      <a:pt x="1337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33"/>
              <p:cNvSpPr/>
              <p:nvPr/>
            </p:nvSpPr>
            <p:spPr>
              <a:xfrm>
                <a:off x="8825686" y="473127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2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33"/>
              <p:cNvSpPr/>
              <p:nvPr/>
            </p:nvSpPr>
            <p:spPr>
              <a:xfrm>
                <a:off x="8177674" y="503626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4" y="365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33"/>
              <p:cNvSpPr/>
              <p:nvPr/>
            </p:nvSpPr>
            <p:spPr>
              <a:xfrm>
                <a:off x="8063150" y="4661530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62" y="0"/>
                      <a:pt x="1" y="91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5" y="365"/>
                      <a:pt x="366" y="274"/>
                      <a:pt x="366" y="183"/>
                    </a:cubicBezTo>
                    <a:cubicBezTo>
                      <a:pt x="366" y="91"/>
                      <a:pt x="27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33"/>
              <p:cNvSpPr/>
              <p:nvPr/>
            </p:nvSpPr>
            <p:spPr>
              <a:xfrm>
                <a:off x="8266664" y="5006106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33"/>
              <p:cNvSpPr/>
              <p:nvPr/>
            </p:nvSpPr>
            <p:spPr>
              <a:xfrm>
                <a:off x="417735" y="1763503"/>
                <a:ext cx="46851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38" extrusionOk="0">
                    <a:moveTo>
                      <a:pt x="69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99" y="1338"/>
                    </a:cubicBezTo>
                    <a:cubicBezTo>
                      <a:pt x="1064" y="133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9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33"/>
              <p:cNvSpPr/>
              <p:nvPr/>
            </p:nvSpPr>
            <p:spPr>
              <a:xfrm>
                <a:off x="681098" y="1364793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33"/>
              <p:cNvSpPr/>
              <p:nvPr/>
            </p:nvSpPr>
            <p:spPr>
              <a:xfrm>
                <a:off x="1880259" y="500192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69"/>
                      <a:pt x="335" y="669"/>
                    </a:cubicBezTo>
                    <a:cubicBezTo>
                      <a:pt x="518" y="669"/>
                      <a:pt x="670" y="518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33"/>
              <p:cNvSpPr/>
              <p:nvPr/>
            </p:nvSpPr>
            <p:spPr>
              <a:xfrm>
                <a:off x="8871492" y="5156484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33"/>
              <p:cNvSpPr/>
              <p:nvPr/>
            </p:nvSpPr>
            <p:spPr>
              <a:xfrm>
                <a:off x="298422" y="2133887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1" y="152"/>
                      <a:pt x="1" y="334"/>
                    </a:cubicBezTo>
                    <a:cubicBezTo>
                      <a:pt x="1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33"/>
              <p:cNvSpPr/>
              <p:nvPr/>
            </p:nvSpPr>
            <p:spPr>
              <a:xfrm>
                <a:off x="3009741" y="4930111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1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33"/>
              <p:cNvSpPr/>
              <p:nvPr/>
            </p:nvSpPr>
            <p:spPr>
              <a:xfrm>
                <a:off x="3664519" y="4639692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33"/>
              <p:cNvSpPr/>
              <p:nvPr/>
            </p:nvSpPr>
            <p:spPr>
              <a:xfrm>
                <a:off x="2872340" y="4887438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2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33"/>
              <p:cNvSpPr/>
              <p:nvPr/>
            </p:nvSpPr>
            <p:spPr>
              <a:xfrm>
                <a:off x="4584715" y="4807265"/>
                <a:ext cx="45857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9" extrusionOk="0">
                    <a:moveTo>
                      <a:pt x="670" y="1"/>
                    </a:moveTo>
                    <a:cubicBezTo>
                      <a:pt x="275" y="1"/>
                      <a:pt x="1" y="274"/>
                      <a:pt x="1" y="670"/>
                    </a:cubicBezTo>
                    <a:cubicBezTo>
                      <a:pt x="1" y="1034"/>
                      <a:pt x="275" y="1338"/>
                      <a:pt x="670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274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33"/>
              <p:cNvSpPr/>
              <p:nvPr/>
            </p:nvSpPr>
            <p:spPr>
              <a:xfrm>
                <a:off x="3842504" y="4588663"/>
                <a:ext cx="45857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9" extrusionOk="0">
                    <a:moveTo>
                      <a:pt x="67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5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33"/>
              <p:cNvSpPr/>
              <p:nvPr/>
            </p:nvSpPr>
            <p:spPr>
              <a:xfrm>
                <a:off x="8358294" y="480983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33"/>
              <p:cNvSpPr/>
              <p:nvPr/>
            </p:nvSpPr>
            <p:spPr>
              <a:xfrm>
                <a:off x="5542447" y="4636541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33"/>
              <p:cNvSpPr/>
              <p:nvPr/>
            </p:nvSpPr>
            <p:spPr>
              <a:xfrm>
                <a:off x="4485843" y="4584519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96" y="304"/>
                      <a:pt x="396" y="183"/>
                    </a:cubicBezTo>
                    <a:cubicBezTo>
                      <a:pt x="396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33"/>
              <p:cNvSpPr/>
              <p:nvPr/>
            </p:nvSpPr>
            <p:spPr>
              <a:xfrm>
                <a:off x="8890226" y="5087783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3" y="0"/>
                    </a:moveTo>
                    <a:cubicBezTo>
                      <a:pt x="91" y="0"/>
                      <a:pt x="0" y="6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95" y="274"/>
                      <a:pt x="395" y="183"/>
                    </a:cubicBezTo>
                    <a:cubicBezTo>
                      <a:pt x="395" y="6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33"/>
              <p:cNvSpPr/>
              <p:nvPr/>
            </p:nvSpPr>
            <p:spPr>
              <a:xfrm>
                <a:off x="4117340" y="4989461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33"/>
              <p:cNvSpPr/>
              <p:nvPr/>
            </p:nvSpPr>
            <p:spPr>
              <a:xfrm>
                <a:off x="3389683" y="461780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8" name="Google Shape;5828;p33"/>
            <p:cNvGrpSpPr/>
            <p:nvPr/>
          </p:nvGrpSpPr>
          <p:grpSpPr>
            <a:xfrm rot="10800000">
              <a:off x="-14298" y="100058"/>
              <a:ext cx="9234549" cy="5210597"/>
              <a:chOff x="-14298" y="-31167"/>
              <a:chExt cx="9234549" cy="5210597"/>
            </a:xfrm>
          </p:grpSpPr>
          <p:sp>
            <p:nvSpPr>
              <p:cNvPr id="5829" name="Google Shape;5829;p33"/>
              <p:cNvSpPr/>
              <p:nvPr/>
            </p:nvSpPr>
            <p:spPr>
              <a:xfrm>
                <a:off x="464536" y="309232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70" y="1"/>
                    </a:moveTo>
                    <a:cubicBezTo>
                      <a:pt x="305" y="1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65" y="1338"/>
                      <a:pt x="1369" y="1034"/>
                      <a:pt x="1369" y="669"/>
                    </a:cubicBezTo>
                    <a:cubicBezTo>
                      <a:pt x="1369" y="274"/>
                      <a:pt x="1065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33"/>
              <p:cNvSpPr/>
              <p:nvPr/>
            </p:nvSpPr>
            <p:spPr>
              <a:xfrm>
                <a:off x="1128697" y="450812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64" y="1338"/>
                      <a:pt x="1338" y="1034"/>
                      <a:pt x="1338" y="669"/>
                    </a:cubicBezTo>
                    <a:cubicBezTo>
                      <a:pt x="133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33"/>
              <p:cNvSpPr/>
              <p:nvPr/>
            </p:nvSpPr>
            <p:spPr>
              <a:xfrm>
                <a:off x="1304" y="47958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69" y="0"/>
                    </a:moveTo>
                    <a:cubicBezTo>
                      <a:pt x="274" y="0"/>
                      <a:pt x="1" y="304"/>
                      <a:pt x="1" y="669"/>
                    </a:cubicBezTo>
                    <a:cubicBezTo>
                      <a:pt x="1" y="1064"/>
                      <a:pt x="27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33"/>
              <p:cNvSpPr/>
              <p:nvPr/>
            </p:nvSpPr>
            <p:spPr>
              <a:xfrm>
                <a:off x="2801551" y="38522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33"/>
              <p:cNvSpPr/>
              <p:nvPr/>
            </p:nvSpPr>
            <p:spPr>
              <a:xfrm>
                <a:off x="722693" y="147892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47"/>
                      <a:pt x="670" y="335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33"/>
              <p:cNvSpPr/>
              <p:nvPr/>
            </p:nvSpPr>
            <p:spPr>
              <a:xfrm>
                <a:off x="1195309" y="89466"/>
                <a:ext cx="22946" cy="2304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3" extrusionOk="0">
                    <a:moveTo>
                      <a:pt x="381" y="0"/>
                    </a:moveTo>
                    <a:cubicBezTo>
                      <a:pt x="366" y="0"/>
                      <a:pt x="351" y="1"/>
                      <a:pt x="335" y="4"/>
                    </a:cubicBezTo>
                    <a:cubicBezTo>
                      <a:pt x="153" y="4"/>
                      <a:pt x="1" y="126"/>
                      <a:pt x="1" y="338"/>
                    </a:cubicBezTo>
                    <a:cubicBezTo>
                      <a:pt x="1" y="521"/>
                      <a:pt x="153" y="673"/>
                      <a:pt x="335" y="673"/>
                    </a:cubicBezTo>
                    <a:cubicBezTo>
                      <a:pt x="517" y="673"/>
                      <a:pt x="669" y="521"/>
                      <a:pt x="669" y="338"/>
                    </a:cubicBezTo>
                    <a:cubicBezTo>
                      <a:pt x="669" y="144"/>
                      <a:pt x="542" y="0"/>
                      <a:pt x="381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33"/>
              <p:cNvSpPr/>
              <p:nvPr/>
            </p:nvSpPr>
            <p:spPr>
              <a:xfrm>
                <a:off x="718549" y="792259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2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2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33"/>
              <p:cNvSpPr/>
              <p:nvPr/>
            </p:nvSpPr>
            <p:spPr>
              <a:xfrm>
                <a:off x="1299" y="180174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213"/>
                    </a:cubicBezTo>
                    <a:cubicBezTo>
                      <a:pt x="0" y="304"/>
                      <a:pt x="92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33"/>
              <p:cNvSpPr/>
              <p:nvPr/>
            </p:nvSpPr>
            <p:spPr>
              <a:xfrm>
                <a:off x="351068" y="-3116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6"/>
                      <a:pt x="183" y="366"/>
                    </a:cubicBezTo>
                    <a:cubicBezTo>
                      <a:pt x="304" y="36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33"/>
              <p:cNvSpPr/>
              <p:nvPr/>
            </p:nvSpPr>
            <p:spPr>
              <a:xfrm>
                <a:off x="206373" y="11041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5"/>
                      <a:pt x="183" y="365"/>
                    </a:cubicBezTo>
                    <a:cubicBezTo>
                      <a:pt x="304" y="365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33"/>
              <p:cNvSpPr/>
              <p:nvPr/>
            </p:nvSpPr>
            <p:spPr>
              <a:xfrm>
                <a:off x="127261" y="220757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91" y="1"/>
                      <a:pt x="0" y="6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61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33"/>
              <p:cNvSpPr/>
              <p:nvPr/>
            </p:nvSpPr>
            <p:spPr>
              <a:xfrm>
                <a:off x="134556" y="42739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2" y="1"/>
                    </a:moveTo>
                    <a:cubicBezTo>
                      <a:pt x="91" y="1"/>
                      <a:pt x="0" y="62"/>
                      <a:pt x="0" y="183"/>
                    </a:cubicBezTo>
                    <a:cubicBezTo>
                      <a:pt x="0" y="274"/>
                      <a:pt x="91" y="366"/>
                      <a:pt x="182" y="366"/>
                    </a:cubicBezTo>
                    <a:cubicBezTo>
                      <a:pt x="304" y="366"/>
                      <a:pt x="395" y="274"/>
                      <a:pt x="395" y="183"/>
                    </a:cubicBezTo>
                    <a:cubicBezTo>
                      <a:pt x="395" y="6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33"/>
              <p:cNvSpPr/>
              <p:nvPr/>
            </p:nvSpPr>
            <p:spPr>
              <a:xfrm>
                <a:off x="420836" y="119925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22" y="1"/>
                      <a:pt x="0" y="153"/>
                      <a:pt x="0" y="335"/>
                    </a:cubicBezTo>
                    <a:cubicBezTo>
                      <a:pt x="0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33"/>
              <p:cNvSpPr/>
              <p:nvPr/>
            </p:nvSpPr>
            <p:spPr>
              <a:xfrm>
                <a:off x="2260235" y="5525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48" y="669"/>
                      <a:pt x="669" y="517"/>
                      <a:pt x="669" y="334"/>
                    </a:cubicBezTo>
                    <a:cubicBezTo>
                      <a:pt x="669" y="152"/>
                      <a:pt x="54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33"/>
              <p:cNvSpPr/>
              <p:nvPr/>
            </p:nvSpPr>
            <p:spPr>
              <a:xfrm>
                <a:off x="452070" y="2012258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64" y="1338"/>
                      <a:pt x="1337" y="1034"/>
                      <a:pt x="1337" y="669"/>
                    </a:cubicBezTo>
                    <a:cubicBezTo>
                      <a:pt x="1337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33"/>
              <p:cNvSpPr/>
              <p:nvPr/>
            </p:nvSpPr>
            <p:spPr>
              <a:xfrm>
                <a:off x="278195" y="3216674"/>
                <a:ext cx="45857" cy="4688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69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064"/>
                      <a:pt x="305" y="1368"/>
                      <a:pt x="670" y="1368"/>
                    </a:cubicBezTo>
                    <a:cubicBezTo>
                      <a:pt x="1034" y="1368"/>
                      <a:pt x="1338" y="1064"/>
                      <a:pt x="1338" y="699"/>
                    </a:cubicBezTo>
                    <a:cubicBezTo>
                      <a:pt x="1338" y="304"/>
                      <a:pt x="1034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33"/>
              <p:cNvSpPr/>
              <p:nvPr/>
            </p:nvSpPr>
            <p:spPr>
              <a:xfrm>
                <a:off x="589440" y="551267"/>
                <a:ext cx="46885" cy="4688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7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65"/>
                      <a:pt x="305" y="1368"/>
                      <a:pt x="670" y="1368"/>
                    </a:cubicBezTo>
                    <a:cubicBezTo>
                      <a:pt x="1065" y="1368"/>
                      <a:pt x="1369" y="1065"/>
                      <a:pt x="1369" y="669"/>
                    </a:cubicBezTo>
                    <a:cubicBezTo>
                      <a:pt x="1369" y="305"/>
                      <a:pt x="1065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33"/>
              <p:cNvSpPr/>
              <p:nvPr/>
            </p:nvSpPr>
            <p:spPr>
              <a:xfrm>
                <a:off x="720599" y="12291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69" y="517"/>
                      <a:pt x="669" y="335"/>
                    </a:cubicBezTo>
                    <a:cubicBezTo>
                      <a:pt x="669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33"/>
              <p:cNvSpPr/>
              <p:nvPr/>
            </p:nvSpPr>
            <p:spPr>
              <a:xfrm>
                <a:off x="276" y="1910235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33"/>
              <p:cNvSpPr/>
              <p:nvPr/>
            </p:nvSpPr>
            <p:spPr>
              <a:xfrm>
                <a:off x="45042" y="62414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33"/>
              <p:cNvSpPr/>
              <p:nvPr/>
            </p:nvSpPr>
            <p:spPr>
              <a:xfrm>
                <a:off x="393750" y="1389269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33"/>
              <p:cNvSpPr/>
              <p:nvPr/>
            </p:nvSpPr>
            <p:spPr>
              <a:xfrm>
                <a:off x="136610" y="147305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33"/>
              <p:cNvSpPr/>
              <p:nvPr/>
            </p:nvSpPr>
            <p:spPr>
              <a:xfrm>
                <a:off x="52333" y="912982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33"/>
              <p:cNvSpPr/>
              <p:nvPr/>
            </p:nvSpPr>
            <p:spPr>
              <a:xfrm>
                <a:off x="282368" y="1865494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33"/>
              <p:cNvSpPr/>
              <p:nvPr/>
            </p:nvSpPr>
            <p:spPr>
              <a:xfrm>
                <a:off x="376035" y="161356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6"/>
                      <a:pt x="183" y="366"/>
                    </a:cubicBezTo>
                    <a:cubicBezTo>
                      <a:pt x="305" y="366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33"/>
              <p:cNvSpPr/>
              <p:nvPr/>
            </p:nvSpPr>
            <p:spPr>
              <a:xfrm>
                <a:off x="157442" y="125601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3"/>
                    </a:cubicBezTo>
                    <a:cubicBezTo>
                      <a:pt x="366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33"/>
              <p:cNvSpPr/>
              <p:nvPr/>
            </p:nvSpPr>
            <p:spPr>
              <a:xfrm>
                <a:off x="820542" y="76154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33"/>
              <p:cNvSpPr/>
              <p:nvPr/>
            </p:nvSpPr>
            <p:spPr>
              <a:xfrm>
                <a:off x="12746" y="1397591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33"/>
              <p:cNvSpPr/>
              <p:nvPr/>
            </p:nvSpPr>
            <p:spPr>
              <a:xfrm>
                <a:off x="121003" y="166824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6" y="304"/>
                      <a:pt x="366" y="21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33"/>
              <p:cNvSpPr/>
              <p:nvPr/>
            </p:nvSpPr>
            <p:spPr>
              <a:xfrm>
                <a:off x="542624" y="1667187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305"/>
                      <a:pt x="61" y="365"/>
                      <a:pt x="183" y="365"/>
                    </a:cubicBezTo>
                    <a:cubicBezTo>
                      <a:pt x="274" y="365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33"/>
              <p:cNvSpPr/>
              <p:nvPr/>
            </p:nvSpPr>
            <p:spPr>
              <a:xfrm>
                <a:off x="474945" y="605399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2" y="1"/>
                    </a:moveTo>
                    <a:cubicBezTo>
                      <a:pt x="91" y="1"/>
                      <a:pt x="0" y="92"/>
                      <a:pt x="0" y="214"/>
                    </a:cubicBezTo>
                    <a:cubicBezTo>
                      <a:pt x="0" y="305"/>
                      <a:pt x="91" y="396"/>
                      <a:pt x="182" y="396"/>
                    </a:cubicBezTo>
                    <a:cubicBezTo>
                      <a:pt x="304" y="396"/>
                      <a:pt x="395" y="305"/>
                      <a:pt x="395" y="214"/>
                    </a:cubicBezTo>
                    <a:cubicBezTo>
                      <a:pt x="395" y="9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33"/>
              <p:cNvSpPr/>
              <p:nvPr/>
            </p:nvSpPr>
            <p:spPr>
              <a:xfrm>
                <a:off x="501997" y="1653125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274" y="396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33"/>
              <p:cNvSpPr/>
              <p:nvPr/>
            </p:nvSpPr>
            <p:spPr>
              <a:xfrm>
                <a:off x="509292" y="1475141"/>
                <a:ext cx="13562" cy="1277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3" extrusionOk="0">
                    <a:moveTo>
                      <a:pt x="244" y="0"/>
                    </a:moveTo>
                    <a:cubicBezTo>
                      <a:pt x="122" y="0"/>
                      <a:pt x="31" y="61"/>
                      <a:pt x="0" y="152"/>
                    </a:cubicBezTo>
                    <a:cubicBezTo>
                      <a:pt x="0" y="243"/>
                      <a:pt x="61" y="365"/>
                      <a:pt x="152" y="365"/>
                    </a:cubicBezTo>
                    <a:cubicBezTo>
                      <a:pt x="169" y="370"/>
                      <a:pt x="186" y="373"/>
                      <a:pt x="203" y="373"/>
                    </a:cubicBezTo>
                    <a:cubicBezTo>
                      <a:pt x="283" y="373"/>
                      <a:pt x="365" y="318"/>
                      <a:pt x="365" y="243"/>
                    </a:cubicBezTo>
                    <a:cubicBezTo>
                      <a:pt x="396" y="122"/>
                      <a:pt x="335" y="31"/>
                      <a:pt x="24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33"/>
              <p:cNvSpPr/>
              <p:nvPr/>
            </p:nvSpPr>
            <p:spPr>
              <a:xfrm>
                <a:off x="120994" y="93173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274" y="396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33"/>
              <p:cNvSpPr/>
              <p:nvPr/>
            </p:nvSpPr>
            <p:spPr>
              <a:xfrm>
                <a:off x="529053" y="108372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1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6" y="304"/>
                      <a:pt x="366" y="21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33"/>
              <p:cNvSpPr/>
              <p:nvPr/>
            </p:nvSpPr>
            <p:spPr>
              <a:xfrm>
                <a:off x="629026" y="1801978"/>
                <a:ext cx="13562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33"/>
              <p:cNvSpPr/>
              <p:nvPr/>
            </p:nvSpPr>
            <p:spPr>
              <a:xfrm>
                <a:off x="19010" y="310632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33"/>
              <p:cNvSpPr/>
              <p:nvPr/>
            </p:nvSpPr>
            <p:spPr>
              <a:xfrm>
                <a:off x="492653" y="3066773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33"/>
              <p:cNvSpPr/>
              <p:nvPr/>
            </p:nvSpPr>
            <p:spPr>
              <a:xfrm>
                <a:off x="185972" y="2937486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22" y="0"/>
                      <a:pt x="1" y="152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33"/>
              <p:cNvSpPr/>
              <p:nvPr/>
            </p:nvSpPr>
            <p:spPr>
              <a:xfrm>
                <a:off x="568648" y="3566444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33"/>
              <p:cNvSpPr/>
              <p:nvPr/>
            </p:nvSpPr>
            <p:spPr>
              <a:xfrm>
                <a:off x="3313688" y="309232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70" y="1"/>
                    </a:moveTo>
                    <a:cubicBezTo>
                      <a:pt x="305" y="1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274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33"/>
              <p:cNvSpPr/>
              <p:nvPr/>
            </p:nvSpPr>
            <p:spPr>
              <a:xfrm>
                <a:off x="4561838" y="291526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274" y="1"/>
                      <a:pt x="0" y="305"/>
                      <a:pt x="0" y="670"/>
                    </a:cubicBezTo>
                    <a:cubicBezTo>
                      <a:pt x="0" y="1034"/>
                      <a:pt x="274" y="1338"/>
                      <a:pt x="669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33"/>
              <p:cNvSpPr/>
              <p:nvPr/>
            </p:nvSpPr>
            <p:spPr>
              <a:xfrm>
                <a:off x="2849429" y="4795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9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99" y="1338"/>
                    </a:cubicBezTo>
                    <a:cubicBezTo>
                      <a:pt x="1064" y="133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9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33"/>
              <p:cNvSpPr/>
              <p:nvPr/>
            </p:nvSpPr>
            <p:spPr>
              <a:xfrm>
                <a:off x="5650703" y="38522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274" y="0"/>
                      <a:pt x="0" y="304"/>
                      <a:pt x="0" y="669"/>
                    </a:cubicBezTo>
                    <a:cubicBezTo>
                      <a:pt x="0" y="1064"/>
                      <a:pt x="274" y="1338"/>
                      <a:pt x="669" y="1338"/>
                    </a:cubicBezTo>
                    <a:cubicBezTo>
                      <a:pt x="1034" y="1338"/>
                      <a:pt x="1338" y="1064"/>
                      <a:pt x="1338" y="669"/>
                    </a:cubicBezTo>
                    <a:cubicBezTo>
                      <a:pt x="1338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33"/>
              <p:cNvSpPr/>
              <p:nvPr/>
            </p:nvSpPr>
            <p:spPr>
              <a:xfrm>
                <a:off x="3571846" y="148920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2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22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33"/>
              <p:cNvSpPr/>
              <p:nvPr/>
            </p:nvSpPr>
            <p:spPr>
              <a:xfrm>
                <a:off x="4044461" y="8960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2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2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33"/>
              <p:cNvSpPr/>
              <p:nvPr/>
            </p:nvSpPr>
            <p:spPr>
              <a:xfrm>
                <a:off x="1712655" y="62726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33"/>
              <p:cNvSpPr/>
              <p:nvPr/>
            </p:nvSpPr>
            <p:spPr>
              <a:xfrm>
                <a:off x="1337910" y="11664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0" y="62"/>
                      <a:pt x="0" y="183"/>
                    </a:cubicBezTo>
                    <a:cubicBezTo>
                      <a:pt x="0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33"/>
              <p:cNvSpPr/>
              <p:nvPr/>
            </p:nvSpPr>
            <p:spPr>
              <a:xfrm>
                <a:off x="1743889" y="301431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33"/>
              <p:cNvSpPr/>
              <p:nvPr/>
            </p:nvSpPr>
            <p:spPr>
              <a:xfrm>
                <a:off x="5109387" y="55253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33"/>
              <p:cNvSpPr/>
              <p:nvPr/>
            </p:nvSpPr>
            <p:spPr>
              <a:xfrm>
                <a:off x="1853218" y="-5107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69"/>
                    </a:cubicBezTo>
                    <a:cubicBezTo>
                      <a:pt x="1" y="1033"/>
                      <a:pt x="305" y="1337"/>
                      <a:pt x="670" y="1337"/>
                    </a:cubicBezTo>
                    <a:cubicBezTo>
                      <a:pt x="1065" y="1337"/>
                      <a:pt x="1369" y="1064"/>
                      <a:pt x="1369" y="669"/>
                    </a:cubicBezTo>
                    <a:cubicBezTo>
                      <a:pt x="1369" y="304"/>
                      <a:pt x="1065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33"/>
              <p:cNvSpPr/>
              <p:nvPr/>
            </p:nvSpPr>
            <p:spPr>
              <a:xfrm>
                <a:off x="1309848" y="91677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38"/>
                      <a:pt x="669" y="1338"/>
                    </a:cubicBezTo>
                    <a:cubicBezTo>
                      <a:pt x="1034" y="1338"/>
                      <a:pt x="1338" y="1065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33"/>
              <p:cNvSpPr/>
              <p:nvPr/>
            </p:nvSpPr>
            <p:spPr>
              <a:xfrm>
                <a:off x="469756" y="102231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700" y="0"/>
                    </a:moveTo>
                    <a:cubicBezTo>
                      <a:pt x="305" y="0"/>
                      <a:pt x="1" y="274"/>
                      <a:pt x="1" y="669"/>
                    </a:cubicBezTo>
                    <a:cubicBezTo>
                      <a:pt x="1" y="1034"/>
                      <a:pt x="305" y="1338"/>
                      <a:pt x="700" y="1338"/>
                    </a:cubicBezTo>
                    <a:cubicBezTo>
                      <a:pt x="1065" y="1338"/>
                      <a:pt x="1369" y="1034"/>
                      <a:pt x="1369" y="669"/>
                    </a:cubicBezTo>
                    <a:cubicBezTo>
                      <a:pt x="1369" y="274"/>
                      <a:pt x="1065" y="0"/>
                      <a:pt x="70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33"/>
              <p:cNvSpPr/>
              <p:nvPr/>
            </p:nvSpPr>
            <p:spPr>
              <a:xfrm>
                <a:off x="367716" y="26083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33"/>
              <p:cNvSpPr/>
              <p:nvPr/>
            </p:nvSpPr>
            <p:spPr>
              <a:xfrm>
                <a:off x="1376447" y="15157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33"/>
              <p:cNvSpPr/>
              <p:nvPr/>
            </p:nvSpPr>
            <p:spPr>
              <a:xfrm>
                <a:off x="8505044" y="291943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33"/>
              <p:cNvSpPr/>
              <p:nvPr/>
            </p:nvSpPr>
            <p:spPr>
              <a:xfrm>
                <a:off x="8468605" y="3331674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275" y="395"/>
                      <a:pt x="366" y="304"/>
                      <a:pt x="366" y="213"/>
                    </a:cubicBezTo>
                    <a:cubicBezTo>
                      <a:pt x="366" y="91"/>
                      <a:pt x="27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33"/>
              <p:cNvSpPr/>
              <p:nvPr/>
            </p:nvSpPr>
            <p:spPr>
              <a:xfrm>
                <a:off x="8506106" y="3762610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96"/>
                      <a:pt x="183" y="396"/>
                    </a:cubicBezTo>
                    <a:cubicBezTo>
                      <a:pt x="304" y="39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33"/>
              <p:cNvSpPr/>
              <p:nvPr/>
            </p:nvSpPr>
            <p:spPr>
              <a:xfrm>
                <a:off x="1129725" y="31443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5" y="304"/>
                      <a:pt x="365" y="21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33"/>
              <p:cNvSpPr/>
              <p:nvPr/>
            </p:nvSpPr>
            <p:spPr>
              <a:xfrm>
                <a:off x="8913103" y="3672060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66" y="304"/>
                      <a:pt x="366" y="18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33"/>
              <p:cNvSpPr/>
              <p:nvPr/>
            </p:nvSpPr>
            <p:spPr>
              <a:xfrm>
                <a:off x="9104649" y="357212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4"/>
                      <a:pt x="92" y="396"/>
                      <a:pt x="183" y="396"/>
                    </a:cubicBezTo>
                    <a:cubicBezTo>
                      <a:pt x="305" y="396"/>
                      <a:pt x="365" y="304"/>
                      <a:pt x="365" y="18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33"/>
              <p:cNvSpPr/>
              <p:nvPr/>
            </p:nvSpPr>
            <p:spPr>
              <a:xfrm>
                <a:off x="9068210" y="345136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6" y="305"/>
                      <a:pt x="366" y="183"/>
                    </a:cubicBezTo>
                    <a:cubicBezTo>
                      <a:pt x="366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33"/>
              <p:cNvSpPr/>
              <p:nvPr/>
            </p:nvSpPr>
            <p:spPr>
              <a:xfrm>
                <a:off x="8209402" y="990038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96" y="304"/>
                      <a:pt x="396" y="183"/>
                    </a:cubicBezTo>
                    <a:cubicBezTo>
                      <a:pt x="39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33"/>
              <p:cNvSpPr/>
              <p:nvPr/>
            </p:nvSpPr>
            <p:spPr>
              <a:xfrm>
                <a:off x="8172963" y="1403303"/>
                <a:ext cx="13596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66" extrusionOk="0">
                    <a:moveTo>
                      <a:pt x="214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304"/>
                      <a:pt x="92" y="365"/>
                      <a:pt x="214" y="365"/>
                    </a:cubicBezTo>
                    <a:cubicBezTo>
                      <a:pt x="305" y="365"/>
                      <a:pt x="396" y="304"/>
                      <a:pt x="396" y="183"/>
                    </a:cubicBezTo>
                    <a:cubicBezTo>
                      <a:pt x="396" y="91"/>
                      <a:pt x="305" y="0"/>
                      <a:pt x="21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33"/>
              <p:cNvSpPr/>
              <p:nvPr/>
            </p:nvSpPr>
            <p:spPr>
              <a:xfrm>
                <a:off x="996466" y="152578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33"/>
              <p:cNvSpPr/>
              <p:nvPr/>
            </p:nvSpPr>
            <p:spPr>
              <a:xfrm>
                <a:off x="8110530" y="330055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33"/>
              <p:cNvSpPr/>
              <p:nvPr/>
            </p:nvSpPr>
            <p:spPr>
              <a:xfrm>
                <a:off x="8873564" y="9792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33"/>
              <p:cNvSpPr/>
              <p:nvPr/>
            </p:nvSpPr>
            <p:spPr>
              <a:xfrm>
                <a:off x="8815275" y="1030622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33"/>
              <p:cNvSpPr/>
              <p:nvPr/>
            </p:nvSpPr>
            <p:spPr>
              <a:xfrm>
                <a:off x="8521705" y="1592760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33"/>
              <p:cNvSpPr/>
              <p:nvPr/>
            </p:nvSpPr>
            <p:spPr>
              <a:xfrm>
                <a:off x="9054699" y="1170112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213"/>
                    </a:cubicBezTo>
                    <a:cubicBezTo>
                      <a:pt x="0" y="305"/>
                      <a:pt x="91" y="396"/>
                      <a:pt x="183" y="396"/>
                    </a:cubicBezTo>
                    <a:cubicBezTo>
                      <a:pt x="304" y="396"/>
                      <a:pt x="365" y="305"/>
                      <a:pt x="365" y="21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33"/>
              <p:cNvSpPr/>
              <p:nvPr/>
            </p:nvSpPr>
            <p:spPr>
              <a:xfrm>
                <a:off x="9187922" y="1032437"/>
                <a:ext cx="13562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80" extrusionOk="0">
                    <a:moveTo>
                      <a:pt x="184" y="1"/>
                    </a:moveTo>
                    <a:cubicBezTo>
                      <a:pt x="93" y="1"/>
                      <a:pt x="26" y="60"/>
                      <a:pt x="1" y="160"/>
                    </a:cubicBezTo>
                    <a:cubicBezTo>
                      <a:pt x="1" y="252"/>
                      <a:pt x="62" y="343"/>
                      <a:pt x="153" y="373"/>
                    </a:cubicBezTo>
                    <a:cubicBezTo>
                      <a:pt x="165" y="377"/>
                      <a:pt x="178" y="379"/>
                      <a:pt x="191" y="379"/>
                    </a:cubicBezTo>
                    <a:cubicBezTo>
                      <a:pt x="274" y="379"/>
                      <a:pt x="366" y="300"/>
                      <a:pt x="366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3" y="3"/>
                      <a:pt x="203" y="1"/>
                      <a:pt x="18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33"/>
              <p:cNvSpPr/>
              <p:nvPr/>
            </p:nvSpPr>
            <p:spPr>
              <a:xfrm>
                <a:off x="8799658" y="489306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33"/>
              <p:cNvSpPr/>
              <p:nvPr/>
            </p:nvSpPr>
            <p:spPr>
              <a:xfrm>
                <a:off x="9207717" y="64129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33"/>
              <p:cNvSpPr/>
              <p:nvPr/>
            </p:nvSpPr>
            <p:spPr>
              <a:xfrm>
                <a:off x="8350981" y="608008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2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2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33"/>
              <p:cNvSpPr/>
              <p:nvPr/>
            </p:nvSpPr>
            <p:spPr>
              <a:xfrm>
                <a:off x="1402487" y="414391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274" y="396"/>
                      <a:pt x="365" y="304"/>
                      <a:pt x="365" y="21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33"/>
              <p:cNvSpPr/>
              <p:nvPr/>
            </p:nvSpPr>
            <p:spPr>
              <a:xfrm>
                <a:off x="1876130" y="37483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61" y="0"/>
                      <a:pt x="1" y="92"/>
                      <a:pt x="1" y="183"/>
                    </a:cubicBezTo>
                    <a:cubicBezTo>
                      <a:pt x="1" y="304"/>
                      <a:pt x="61" y="365"/>
                      <a:pt x="183" y="365"/>
                    </a:cubicBezTo>
                    <a:cubicBezTo>
                      <a:pt x="274" y="365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33"/>
              <p:cNvSpPr/>
              <p:nvPr/>
            </p:nvSpPr>
            <p:spPr>
              <a:xfrm>
                <a:off x="1116212" y="163528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33"/>
              <p:cNvSpPr/>
              <p:nvPr/>
            </p:nvSpPr>
            <p:spPr>
              <a:xfrm>
                <a:off x="9001607" y="3017833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61" y="1"/>
                      <a:pt x="1" y="92"/>
                      <a:pt x="1" y="213"/>
                    </a:cubicBezTo>
                    <a:cubicBezTo>
                      <a:pt x="1" y="304"/>
                      <a:pt x="61" y="396"/>
                      <a:pt x="183" y="396"/>
                    </a:cubicBezTo>
                    <a:cubicBezTo>
                      <a:pt x="274" y="396"/>
                      <a:pt x="365" y="304"/>
                      <a:pt x="365" y="21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33"/>
              <p:cNvSpPr/>
              <p:nvPr/>
            </p:nvSpPr>
            <p:spPr>
              <a:xfrm>
                <a:off x="9093219" y="3436303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274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33"/>
              <p:cNvSpPr/>
              <p:nvPr/>
            </p:nvSpPr>
            <p:spPr>
              <a:xfrm>
                <a:off x="9061960" y="2302711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4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33"/>
              <p:cNvSpPr/>
              <p:nvPr/>
            </p:nvSpPr>
            <p:spPr>
              <a:xfrm>
                <a:off x="8768424" y="2864815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47" y="669"/>
                      <a:pt x="669" y="517"/>
                      <a:pt x="669" y="335"/>
                    </a:cubicBezTo>
                    <a:cubicBezTo>
                      <a:pt x="669" y="153"/>
                      <a:pt x="54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33"/>
              <p:cNvSpPr/>
              <p:nvPr/>
            </p:nvSpPr>
            <p:spPr>
              <a:xfrm>
                <a:off x="8912084" y="3869363"/>
                <a:ext cx="13562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4" y="395"/>
                      <a:pt x="396" y="304"/>
                      <a:pt x="396" y="213"/>
                    </a:cubicBezTo>
                    <a:cubicBezTo>
                      <a:pt x="396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33"/>
              <p:cNvSpPr/>
              <p:nvPr/>
            </p:nvSpPr>
            <p:spPr>
              <a:xfrm>
                <a:off x="8461327" y="3144857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2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5" y="304"/>
                      <a:pt x="365" y="182"/>
                    </a:cubicBezTo>
                    <a:cubicBezTo>
                      <a:pt x="365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33"/>
              <p:cNvSpPr/>
              <p:nvPr/>
            </p:nvSpPr>
            <p:spPr>
              <a:xfrm>
                <a:off x="9080719" y="4462701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33"/>
              <p:cNvSpPr/>
              <p:nvPr/>
            </p:nvSpPr>
            <p:spPr>
              <a:xfrm>
                <a:off x="8509763" y="353413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213"/>
                    </a:cubicBezTo>
                    <a:cubicBezTo>
                      <a:pt x="0" y="304"/>
                      <a:pt x="92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33"/>
              <p:cNvSpPr/>
              <p:nvPr/>
            </p:nvSpPr>
            <p:spPr>
              <a:xfrm>
                <a:off x="4773145" y="353994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5" y="365"/>
                      <a:pt x="365" y="305"/>
                      <a:pt x="365" y="18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33"/>
              <p:cNvSpPr/>
              <p:nvPr/>
            </p:nvSpPr>
            <p:spPr>
              <a:xfrm>
                <a:off x="7493219" y="249881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1" y="62"/>
                      <a:pt x="1" y="183"/>
                    </a:cubicBezTo>
                    <a:cubicBezTo>
                      <a:pt x="1" y="275"/>
                      <a:pt x="61" y="366"/>
                      <a:pt x="183" y="366"/>
                    </a:cubicBezTo>
                    <a:cubicBezTo>
                      <a:pt x="274" y="366"/>
                      <a:pt x="365" y="275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33"/>
              <p:cNvSpPr/>
              <p:nvPr/>
            </p:nvSpPr>
            <p:spPr>
              <a:xfrm>
                <a:off x="6829091" y="600713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2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33"/>
              <p:cNvSpPr/>
              <p:nvPr/>
            </p:nvSpPr>
            <p:spPr>
              <a:xfrm>
                <a:off x="2440308" y="238443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33"/>
              <p:cNvSpPr/>
              <p:nvPr/>
            </p:nvSpPr>
            <p:spPr>
              <a:xfrm>
                <a:off x="8320306" y="4682318"/>
                <a:ext cx="46885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38"/>
                      <a:pt x="699" y="1338"/>
                    </a:cubicBezTo>
                    <a:cubicBezTo>
                      <a:pt x="1064" y="1338"/>
                      <a:pt x="1368" y="1034"/>
                      <a:pt x="1368" y="669"/>
                    </a:cubicBezTo>
                    <a:cubicBezTo>
                      <a:pt x="1368" y="305"/>
                      <a:pt x="1064" y="1"/>
                      <a:pt x="69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33"/>
              <p:cNvSpPr/>
              <p:nvPr/>
            </p:nvSpPr>
            <p:spPr>
              <a:xfrm>
                <a:off x="8722619" y="4640168"/>
                <a:ext cx="46885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8" extrusionOk="0">
                    <a:moveTo>
                      <a:pt x="700" y="0"/>
                    </a:moveTo>
                    <a:cubicBezTo>
                      <a:pt x="304" y="0"/>
                      <a:pt x="1" y="304"/>
                      <a:pt x="1" y="669"/>
                    </a:cubicBezTo>
                    <a:cubicBezTo>
                      <a:pt x="1" y="1064"/>
                      <a:pt x="304" y="1338"/>
                      <a:pt x="700" y="1338"/>
                    </a:cubicBezTo>
                    <a:cubicBezTo>
                      <a:pt x="1064" y="133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70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33"/>
              <p:cNvSpPr/>
              <p:nvPr/>
            </p:nvSpPr>
            <p:spPr>
              <a:xfrm>
                <a:off x="8698688" y="2534806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34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33"/>
              <p:cNvSpPr/>
              <p:nvPr/>
            </p:nvSpPr>
            <p:spPr>
              <a:xfrm>
                <a:off x="7383935" y="536156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69"/>
                      <a:pt x="334" y="669"/>
                    </a:cubicBezTo>
                    <a:cubicBezTo>
                      <a:pt x="517" y="669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33"/>
              <p:cNvSpPr/>
              <p:nvPr/>
            </p:nvSpPr>
            <p:spPr>
              <a:xfrm>
                <a:off x="7240266" y="135392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33"/>
              <p:cNvSpPr/>
              <p:nvPr/>
            </p:nvSpPr>
            <p:spPr>
              <a:xfrm>
                <a:off x="8307282" y="2028936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33"/>
              <p:cNvSpPr/>
              <p:nvPr/>
            </p:nvSpPr>
            <p:spPr>
              <a:xfrm>
                <a:off x="8920939" y="4796842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33"/>
              <p:cNvSpPr/>
              <p:nvPr/>
            </p:nvSpPr>
            <p:spPr>
              <a:xfrm>
                <a:off x="8529533" y="3690305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3" y="0"/>
                    </a:moveTo>
                    <a:cubicBezTo>
                      <a:pt x="91" y="0"/>
                      <a:pt x="0" y="61"/>
                      <a:pt x="0" y="182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274" y="365"/>
                      <a:pt x="365" y="274"/>
                      <a:pt x="365" y="182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33"/>
              <p:cNvSpPr/>
              <p:nvPr/>
            </p:nvSpPr>
            <p:spPr>
              <a:xfrm>
                <a:off x="8879302" y="3477936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65"/>
                      <a:pt x="183" y="365"/>
                    </a:cubicBezTo>
                    <a:cubicBezTo>
                      <a:pt x="274" y="365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33"/>
              <p:cNvSpPr/>
              <p:nvPr/>
            </p:nvSpPr>
            <p:spPr>
              <a:xfrm>
                <a:off x="8928728" y="2745086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4" y="1"/>
                    </a:moveTo>
                    <a:cubicBezTo>
                      <a:pt x="92" y="1"/>
                      <a:pt x="1" y="62"/>
                      <a:pt x="1" y="183"/>
                    </a:cubicBezTo>
                    <a:cubicBezTo>
                      <a:pt x="1" y="274"/>
                      <a:pt x="92" y="366"/>
                      <a:pt x="214" y="366"/>
                    </a:cubicBezTo>
                    <a:cubicBezTo>
                      <a:pt x="305" y="366"/>
                      <a:pt x="396" y="274"/>
                      <a:pt x="396" y="183"/>
                    </a:cubicBezTo>
                    <a:cubicBezTo>
                      <a:pt x="396" y="62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33"/>
              <p:cNvSpPr/>
              <p:nvPr/>
            </p:nvSpPr>
            <p:spPr>
              <a:xfrm>
                <a:off x="8683071" y="2426550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214"/>
                    </a:cubicBezTo>
                    <a:cubicBezTo>
                      <a:pt x="0" y="305"/>
                      <a:pt x="61" y="396"/>
                      <a:pt x="183" y="396"/>
                    </a:cubicBezTo>
                    <a:cubicBezTo>
                      <a:pt x="274" y="396"/>
                      <a:pt x="365" y="305"/>
                      <a:pt x="365" y="214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33"/>
              <p:cNvSpPr/>
              <p:nvPr/>
            </p:nvSpPr>
            <p:spPr>
              <a:xfrm>
                <a:off x="9083340" y="4026513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4"/>
                      <a:pt x="304" y="1338"/>
                      <a:pt x="669" y="1338"/>
                    </a:cubicBezTo>
                    <a:cubicBezTo>
                      <a:pt x="1064" y="1338"/>
                      <a:pt x="1338" y="1064"/>
                      <a:pt x="1338" y="669"/>
                    </a:cubicBezTo>
                    <a:cubicBezTo>
                      <a:pt x="133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33"/>
              <p:cNvSpPr/>
              <p:nvPr/>
            </p:nvSpPr>
            <p:spPr>
              <a:xfrm>
                <a:off x="5693375" y="4543902"/>
                <a:ext cx="45823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69"/>
                    </a:cubicBezTo>
                    <a:cubicBezTo>
                      <a:pt x="0" y="1065"/>
                      <a:pt x="304" y="1338"/>
                      <a:pt x="669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5"/>
                      <a:pt x="1034" y="1"/>
                      <a:pt x="669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33"/>
              <p:cNvSpPr/>
              <p:nvPr/>
            </p:nvSpPr>
            <p:spPr>
              <a:xfrm>
                <a:off x="5949444" y="4811443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22" y="0"/>
                      <a:pt x="1" y="152"/>
                      <a:pt x="1" y="335"/>
                    </a:cubicBezTo>
                    <a:cubicBezTo>
                      <a:pt x="1" y="517"/>
                      <a:pt x="12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33"/>
              <p:cNvSpPr/>
              <p:nvPr/>
            </p:nvSpPr>
            <p:spPr>
              <a:xfrm>
                <a:off x="8075144" y="512682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48"/>
                      <a:pt x="152" y="670"/>
                      <a:pt x="335" y="670"/>
                    </a:cubicBezTo>
                    <a:cubicBezTo>
                      <a:pt x="517" y="670"/>
                      <a:pt x="669" y="54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33"/>
              <p:cNvSpPr/>
              <p:nvPr/>
            </p:nvSpPr>
            <p:spPr>
              <a:xfrm>
                <a:off x="6345037" y="4699008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2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5"/>
                      <a:pt x="182" y="365"/>
                    </a:cubicBezTo>
                    <a:cubicBezTo>
                      <a:pt x="304" y="365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33"/>
              <p:cNvSpPr/>
              <p:nvPr/>
            </p:nvSpPr>
            <p:spPr>
              <a:xfrm>
                <a:off x="8222435" y="5120583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1" y="61"/>
                      <a:pt x="1" y="183"/>
                    </a:cubicBezTo>
                    <a:cubicBezTo>
                      <a:pt x="1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33"/>
              <p:cNvSpPr/>
              <p:nvPr/>
            </p:nvSpPr>
            <p:spPr>
              <a:xfrm>
                <a:off x="8568027" y="509767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62"/>
                      <a:pt x="1" y="183"/>
                    </a:cubicBezTo>
                    <a:cubicBezTo>
                      <a:pt x="1" y="274"/>
                      <a:pt x="62" y="366"/>
                      <a:pt x="183" y="366"/>
                    </a:cubicBezTo>
                    <a:cubicBezTo>
                      <a:pt x="274" y="366"/>
                      <a:pt x="366" y="274"/>
                      <a:pt x="366" y="183"/>
                    </a:cubicBezTo>
                    <a:cubicBezTo>
                      <a:pt x="366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33"/>
              <p:cNvSpPr/>
              <p:nvPr/>
            </p:nvSpPr>
            <p:spPr>
              <a:xfrm>
                <a:off x="6458490" y="4962372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4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4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33"/>
              <p:cNvSpPr/>
              <p:nvPr/>
            </p:nvSpPr>
            <p:spPr>
              <a:xfrm>
                <a:off x="8638284" y="154799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62" y="0"/>
                      <a:pt x="1" y="61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33"/>
              <p:cNvSpPr/>
              <p:nvPr/>
            </p:nvSpPr>
            <p:spPr>
              <a:xfrm>
                <a:off x="8616434" y="2655597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33"/>
              <p:cNvSpPr/>
              <p:nvPr/>
            </p:nvSpPr>
            <p:spPr>
              <a:xfrm>
                <a:off x="6724979" y="4687570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33"/>
              <p:cNvSpPr/>
              <p:nvPr/>
            </p:nvSpPr>
            <p:spPr>
              <a:xfrm>
                <a:off x="8404091" y="4916583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61"/>
                      <a:pt x="0" y="182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65" y="274"/>
                      <a:pt x="365" y="182"/>
                    </a:cubicBezTo>
                    <a:cubicBezTo>
                      <a:pt x="365" y="6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33"/>
              <p:cNvSpPr/>
              <p:nvPr/>
            </p:nvSpPr>
            <p:spPr>
              <a:xfrm>
                <a:off x="8661728" y="3551568"/>
                <a:ext cx="14624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81" extrusionOk="0">
                    <a:moveTo>
                      <a:pt x="197" y="1"/>
                    </a:moveTo>
                    <a:cubicBezTo>
                      <a:pt x="123" y="1"/>
                      <a:pt x="56" y="60"/>
                      <a:pt x="31" y="160"/>
                    </a:cubicBezTo>
                    <a:cubicBezTo>
                      <a:pt x="1" y="252"/>
                      <a:pt x="92" y="343"/>
                      <a:pt x="183" y="373"/>
                    </a:cubicBezTo>
                    <a:cubicBezTo>
                      <a:pt x="199" y="378"/>
                      <a:pt x="215" y="381"/>
                      <a:pt x="232" y="381"/>
                    </a:cubicBezTo>
                    <a:cubicBezTo>
                      <a:pt x="312" y="381"/>
                      <a:pt x="396" y="322"/>
                      <a:pt x="396" y="221"/>
                    </a:cubicBezTo>
                    <a:cubicBezTo>
                      <a:pt x="426" y="130"/>
                      <a:pt x="365" y="39"/>
                      <a:pt x="244" y="8"/>
                    </a:cubicBezTo>
                    <a:cubicBezTo>
                      <a:pt x="228" y="3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33"/>
              <p:cNvSpPr/>
              <p:nvPr/>
            </p:nvSpPr>
            <p:spPr>
              <a:xfrm>
                <a:off x="8533677" y="4583172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182" y="1"/>
                    </a:moveTo>
                    <a:cubicBezTo>
                      <a:pt x="92" y="1"/>
                      <a:pt x="26" y="55"/>
                      <a:pt x="1" y="130"/>
                    </a:cubicBezTo>
                    <a:cubicBezTo>
                      <a:pt x="1" y="252"/>
                      <a:pt x="62" y="343"/>
                      <a:pt x="153" y="373"/>
                    </a:cubicBezTo>
                    <a:cubicBezTo>
                      <a:pt x="244" y="373"/>
                      <a:pt x="366" y="312"/>
                      <a:pt x="366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2" y="3"/>
                      <a:pt x="202" y="1"/>
                      <a:pt x="182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33"/>
              <p:cNvSpPr/>
              <p:nvPr/>
            </p:nvSpPr>
            <p:spPr>
              <a:xfrm>
                <a:off x="7943455" y="5110172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65"/>
                      <a:pt x="183" y="365"/>
                    </a:cubicBezTo>
                    <a:cubicBezTo>
                      <a:pt x="274" y="365"/>
                      <a:pt x="365" y="305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33"/>
              <p:cNvSpPr/>
              <p:nvPr/>
            </p:nvSpPr>
            <p:spPr>
              <a:xfrm>
                <a:off x="8682550" y="3160428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1" y="1"/>
                      <a:pt x="0" y="92"/>
                      <a:pt x="0" y="183"/>
                    </a:cubicBezTo>
                    <a:cubicBezTo>
                      <a:pt x="0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33"/>
              <p:cNvSpPr/>
              <p:nvPr/>
            </p:nvSpPr>
            <p:spPr>
              <a:xfrm>
                <a:off x="8750215" y="3812089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182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6" y="274"/>
                      <a:pt x="366" y="182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33"/>
              <p:cNvSpPr/>
              <p:nvPr/>
            </p:nvSpPr>
            <p:spPr>
              <a:xfrm>
                <a:off x="8903241" y="4206620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183"/>
                    </a:cubicBezTo>
                    <a:cubicBezTo>
                      <a:pt x="0" y="304"/>
                      <a:pt x="91" y="395"/>
                      <a:pt x="183" y="395"/>
                    </a:cubicBezTo>
                    <a:cubicBezTo>
                      <a:pt x="304" y="395"/>
                      <a:pt x="365" y="30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33"/>
              <p:cNvSpPr/>
              <p:nvPr/>
            </p:nvSpPr>
            <p:spPr>
              <a:xfrm>
                <a:off x="8310398" y="4122315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33"/>
              <p:cNvSpPr/>
              <p:nvPr/>
            </p:nvSpPr>
            <p:spPr>
              <a:xfrm>
                <a:off x="8660168" y="3911008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33"/>
              <p:cNvSpPr/>
              <p:nvPr/>
            </p:nvSpPr>
            <p:spPr>
              <a:xfrm>
                <a:off x="9099461" y="3196879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6"/>
                      <a:pt x="183" y="366"/>
                    </a:cubicBezTo>
                    <a:cubicBezTo>
                      <a:pt x="304" y="366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33"/>
              <p:cNvSpPr/>
              <p:nvPr/>
            </p:nvSpPr>
            <p:spPr>
              <a:xfrm>
                <a:off x="8442593" y="3984640"/>
                <a:ext cx="14589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0" extrusionOk="0">
                    <a:moveTo>
                      <a:pt x="196" y="0"/>
                    </a:moveTo>
                    <a:cubicBezTo>
                      <a:pt x="122" y="0"/>
                      <a:pt x="56" y="55"/>
                      <a:pt x="31" y="130"/>
                    </a:cubicBezTo>
                    <a:cubicBezTo>
                      <a:pt x="0" y="251"/>
                      <a:pt x="92" y="343"/>
                      <a:pt x="183" y="373"/>
                    </a:cubicBezTo>
                    <a:cubicBezTo>
                      <a:pt x="195" y="377"/>
                      <a:pt x="208" y="379"/>
                      <a:pt x="221" y="379"/>
                    </a:cubicBezTo>
                    <a:cubicBezTo>
                      <a:pt x="304" y="379"/>
                      <a:pt x="396" y="300"/>
                      <a:pt x="396" y="221"/>
                    </a:cubicBezTo>
                    <a:cubicBezTo>
                      <a:pt x="426" y="130"/>
                      <a:pt x="365" y="8"/>
                      <a:pt x="244" y="8"/>
                    </a:cubicBezTo>
                    <a:cubicBezTo>
                      <a:pt x="227" y="3"/>
                      <a:pt x="211" y="0"/>
                      <a:pt x="196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33"/>
              <p:cNvSpPr/>
              <p:nvPr/>
            </p:nvSpPr>
            <p:spPr>
              <a:xfrm>
                <a:off x="6694807" y="514306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61" y="0"/>
                      <a:pt x="0" y="92"/>
                      <a:pt x="0" y="183"/>
                    </a:cubicBezTo>
                    <a:cubicBezTo>
                      <a:pt x="0" y="304"/>
                      <a:pt x="61" y="396"/>
                      <a:pt x="182" y="396"/>
                    </a:cubicBezTo>
                    <a:cubicBezTo>
                      <a:pt x="274" y="396"/>
                      <a:pt x="365" y="304"/>
                      <a:pt x="365" y="183"/>
                    </a:cubicBezTo>
                    <a:cubicBezTo>
                      <a:pt x="365" y="92"/>
                      <a:pt x="27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33"/>
              <p:cNvSpPr/>
              <p:nvPr/>
            </p:nvSpPr>
            <p:spPr>
              <a:xfrm>
                <a:off x="7143449" y="57259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05"/>
                      <a:pt x="92" y="396"/>
                      <a:pt x="183" y="396"/>
                    </a:cubicBezTo>
                    <a:cubicBezTo>
                      <a:pt x="305" y="396"/>
                      <a:pt x="365" y="305"/>
                      <a:pt x="365" y="213"/>
                    </a:cubicBezTo>
                    <a:cubicBezTo>
                      <a:pt x="365" y="9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33"/>
              <p:cNvSpPr/>
              <p:nvPr/>
            </p:nvSpPr>
            <p:spPr>
              <a:xfrm>
                <a:off x="6977931" y="295294"/>
                <a:ext cx="14624" cy="1298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79" extrusionOk="0">
                    <a:moveTo>
                      <a:pt x="225" y="0"/>
                    </a:moveTo>
                    <a:cubicBezTo>
                      <a:pt x="180" y="0"/>
                      <a:pt x="133" y="15"/>
                      <a:pt x="92" y="43"/>
                    </a:cubicBezTo>
                    <a:cubicBezTo>
                      <a:pt x="1" y="73"/>
                      <a:pt x="1" y="195"/>
                      <a:pt x="62" y="286"/>
                    </a:cubicBezTo>
                    <a:cubicBezTo>
                      <a:pt x="101" y="345"/>
                      <a:pt x="153" y="378"/>
                      <a:pt x="209" y="378"/>
                    </a:cubicBezTo>
                    <a:cubicBezTo>
                      <a:pt x="240" y="378"/>
                      <a:pt x="272" y="368"/>
                      <a:pt x="305" y="347"/>
                    </a:cubicBezTo>
                    <a:cubicBezTo>
                      <a:pt x="396" y="286"/>
                      <a:pt x="426" y="164"/>
                      <a:pt x="365" y="73"/>
                    </a:cubicBezTo>
                    <a:cubicBezTo>
                      <a:pt x="332" y="23"/>
                      <a:pt x="280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33"/>
              <p:cNvSpPr/>
              <p:nvPr/>
            </p:nvSpPr>
            <p:spPr>
              <a:xfrm>
                <a:off x="6660456" y="80"/>
                <a:ext cx="13562" cy="1277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3" extrusionOk="0">
                    <a:moveTo>
                      <a:pt x="243" y="0"/>
                    </a:moveTo>
                    <a:cubicBezTo>
                      <a:pt x="122" y="0"/>
                      <a:pt x="30" y="61"/>
                      <a:pt x="0" y="152"/>
                    </a:cubicBezTo>
                    <a:cubicBezTo>
                      <a:pt x="0" y="243"/>
                      <a:pt x="61" y="365"/>
                      <a:pt x="152" y="365"/>
                    </a:cubicBezTo>
                    <a:cubicBezTo>
                      <a:pt x="174" y="370"/>
                      <a:pt x="194" y="373"/>
                      <a:pt x="213" y="373"/>
                    </a:cubicBezTo>
                    <a:cubicBezTo>
                      <a:pt x="303" y="373"/>
                      <a:pt x="365" y="318"/>
                      <a:pt x="365" y="243"/>
                    </a:cubicBezTo>
                    <a:cubicBezTo>
                      <a:pt x="395" y="122"/>
                      <a:pt x="334" y="30"/>
                      <a:pt x="24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33"/>
              <p:cNvSpPr/>
              <p:nvPr/>
            </p:nvSpPr>
            <p:spPr>
              <a:xfrm>
                <a:off x="6070201" y="527834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33"/>
              <p:cNvSpPr/>
              <p:nvPr/>
            </p:nvSpPr>
            <p:spPr>
              <a:xfrm>
                <a:off x="7748260" y="106247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33"/>
              <p:cNvSpPr/>
              <p:nvPr/>
            </p:nvSpPr>
            <p:spPr>
              <a:xfrm>
                <a:off x="7974156" y="46433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33"/>
              <p:cNvSpPr/>
              <p:nvPr/>
            </p:nvSpPr>
            <p:spPr>
              <a:xfrm>
                <a:off x="8107413" y="325877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243" y="1"/>
                    </a:moveTo>
                    <a:cubicBezTo>
                      <a:pt x="122" y="1"/>
                      <a:pt x="30" y="62"/>
                      <a:pt x="0" y="153"/>
                    </a:cubicBezTo>
                    <a:cubicBezTo>
                      <a:pt x="0" y="244"/>
                      <a:pt x="61" y="366"/>
                      <a:pt x="152" y="366"/>
                    </a:cubicBezTo>
                    <a:cubicBezTo>
                      <a:pt x="168" y="371"/>
                      <a:pt x="185" y="374"/>
                      <a:pt x="202" y="374"/>
                    </a:cubicBezTo>
                    <a:cubicBezTo>
                      <a:pt x="282" y="374"/>
                      <a:pt x="365" y="319"/>
                      <a:pt x="365" y="244"/>
                    </a:cubicBezTo>
                    <a:cubicBezTo>
                      <a:pt x="395" y="122"/>
                      <a:pt x="334" y="31"/>
                      <a:pt x="24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33"/>
              <p:cNvSpPr/>
              <p:nvPr/>
            </p:nvSpPr>
            <p:spPr>
              <a:xfrm>
                <a:off x="8979757" y="4126459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3" y="1"/>
                    </a:moveTo>
                    <a:cubicBezTo>
                      <a:pt x="61" y="1"/>
                      <a:pt x="0" y="62"/>
                      <a:pt x="0" y="183"/>
                    </a:cubicBezTo>
                    <a:cubicBezTo>
                      <a:pt x="0" y="274"/>
                      <a:pt x="61" y="366"/>
                      <a:pt x="183" y="366"/>
                    </a:cubicBezTo>
                    <a:cubicBezTo>
                      <a:pt x="274" y="366"/>
                      <a:pt x="365" y="274"/>
                      <a:pt x="365" y="183"/>
                    </a:cubicBezTo>
                    <a:cubicBezTo>
                      <a:pt x="365" y="6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3"/>
              <p:cNvSpPr/>
              <p:nvPr/>
            </p:nvSpPr>
            <p:spPr>
              <a:xfrm>
                <a:off x="8463416" y="359349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33"/>
              <p:cNvSpPr/>
              <p:nvPr/>
            </p:nvSpPr>
            <p:spPr>
              <a:xfrm>
                <a:off x="9203539" y="2637891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33"/>
              <p:cNvSpPr/>
              <p:nvPr/>
            </p:nvSpPr>
            <p:spPr>
              <a:xfrm>
                <a:off x="9143693" y="448453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2"/>
                      <a:pt x="1" y="183"/>
                    </a:cubicBezTo>
                    <a:cubicBezTo>
                      <a:pt x="1" y="274"/>
                      <a:pt x="92" y="366"/>
                      <a:pt x="183" y="366"/>
                    </a:cubicBezTo>
                    <a:cubicBezTo>
                      <a:pt x="305" y="366"/>
                      <a:pt x="365" y="274"/>
                      <a:pt x="365" y="183"/>
                    </a:cubicBezTo>
                    <a:cubicBezTo>
                      <a:pt x="365" y="62"/>
                      <a:pt x="305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33"/>
              <p:cNvSpPr/>
              <p:nvPr/>
            </p:nvSpPr>
            <p:spPr>
              <a:xfrm>
                <a:off x="8140198" y="5116405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274" y="365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33"/>
              <p:cNvSpPr/>
              <p:nvPr/>
            </p:nvSpPr>
            <p:spPr>
              <a:xfrm>
                <a:off x="9093211" y="5021172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65" y="274"/>
                      <a:pt x="365" y="18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33"/>
              <p:cNvSpPr/>
              <p:nvPr/>
            </p:nvSpPr>
            <p:spPr>
              <a:xfrm>
                <a:off x="8613841" y="5076849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33"/>
              <p:cNvSpPr/>
              <p:nvPr/>
            </p:nvSpPr>
            <p:spPr>
              <a:xfrm>
                <a:off x="6628187" y="5014428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274" y="365"/>
                      <a:pt x="365" y="274"/>
                      <a:pt x="365" y="183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33"/>
              <p:cNvSpPr/>
              <p:nvPr/>
            </p:nvSpPr>
            <p:spPr>
              <a:xfrm>
                <a:off x="7853958" y="486451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33"/>
              <p:cNvSpPr/>
              <p:nvPr/>
            </p:nvSpPr>
            <p:spPr>
              <a:xfrm>
                <a:off x="-14298" y="503914"/>
                <a:ext cx="45857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8" extrusionOk="0">
                    <a:moveTo>
                      <a:pt x="670" y="0"/>
                    </a:moveTo>
                    <a:cubicBezTo>
                      <a:pt x="305" y="0"/>
                      <a:pt x="1" y="304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4"/>
                      <a:pt x="1034" y="0"/>
                      <a:pt x="670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33"/>
              <p:cNvSpPr/>
              <p:nvPr/>
            </p:nvSpPr>
            <p:spPr>
              <a:xfrm>
                <a:off x="487447" y="303865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2" y="1"/>
                      <a:pt x="1" y="122"/>
                      <a:pt x="1" y="335"/>
                    </a:cubicBezTo>
                    <a:cubicBezTo>
                      <a:pt x="1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22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33"/>
              <p:cNvSpPr/>
              <p:nvPr/>
            </p:nvSpPr>
            <p:spPr>
              <a:xfrm>
                <a:off x="518696" y="682960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2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3"/>
              <p:cNvSpPr/>
              <p:nvPr/>
            </p:nvSpPr>
            <p:spPr>
              <a:xfrm>
                <a:off x="429158" y="3971386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3"/>
              <p:cNvSpPr/>
              <p:nvPr/>
            </p:nvSpPr>
            <p:spPr>
              <a:xfrm>
                <a:off x="136650" y="453349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69"/>
                      <a:pt x="335" y="669"/>
                    </a:cubicBezTo>
                    <a:cubicBezTo>
                      <a:pt x="517" y="669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3"/>
              <p:cNvSpPr/>
              <p:nvPr/>
            </p:nvSpPr>
            <p:spPr>
              <a:xfrm>
                <a:off x="669610" y="411087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62" y="0"/>
                      <a:pt x="1" y="91"/>
                      <a:pt x="1" y="213"/>
                    </a:cubicBezTo>
                    <a:cubicBezTo>
                      <a:pt x="1" y="304"/>
                      <a:pt x="62" y="395"/>
                      <a:pt x="183" y="395"/>
                    </a:cubicBezTo>
                    <a:cubicBezTo>
                      <a:pt x="274" y="395"/>
                      <a:pt x="366" y="304"/>
                      <a:pt x="366" y="213"/>
                    </a:cubicBezTo>
                    <a:cubicBezTo>
                      <a:pt x="366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3"/>
              <p:cNvSpPr/>
              <p:nvPr/>
            </p:nvSpPr>
            <p:spPr>
              <a:xfrm>
                <a:off x="215777" y="713132"/>
                <a:ext cx="13562" cy="1359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7" extrusionOk="0">
                    <a:moveTo>
                      <a:pt x="183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305"/>
                      <a:pt x="92" y="396"/>
                      <a:pt x="183" y="396"/>
                    </a:cubicBezTo>
                    <a:cubicBezTo>
                      <a:pt x="304" y="396"/>
                      <a:pt x="396" y="305"/>
                      <a:pt x="396" y="183"/>
                    </a:cubicBezTo>
                    <a:cubicBezTo>
                      <a:pt x="396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3"/>
              <p:cNvSpPr/>
              <p:nvPr/>
            </p:nvSpPr>
            <p:spPr>
              <a:xfrm>
                <a:off x="101253" y="33839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62" y="1"/>
                      <a:pt x="1" y="92"/>
                      <a:pt x="1" y="183"/>
                    </a:cubicBezTo>
                    <a:cubicBezTo>
                      <a:pt x="1" y="305"/>
                      <a:pt x="62" y="365"/>
                      <a:pt x="183" y="365"/>
                    </a:cubicBezTo>
                    <a:cubicBezTo>
                      <a:pt x="274" y="365"/>
                      <a:pt x="366" y="305"/>
                      <a:pt x="366" y="183"/>
                    </a:cubicBezTo>
                    <a:cubicBezTo>
                      <a:pt x="366" y="92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33"/>
              <p:cNvSpPr/>
              <p:nvPr/>
            </p:nvSpPr>
            <p:spPr>
              <a:xfrm>
                <a:off x="772660" y="4943638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274" y="365"/>
                      <a:pt x="366" y="274"/>
                      <a:pt x="366" y="183"/>
                    </a:cubicBezTo>
                    <a:cubicBezTo>
                      <a:pt x="366" y="6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33"/>
              <p:cNvSpPr/>
              <p:nvPr/>
            </p:nvSpPr>
            <p:spPr>
              <a:xfrm>
                <a:off x="1526345" y="4595958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3" y="1"/>
                    </a:moveTo>
                    <a:cubicBezTo>
                      <a:pt x="92" y="1"/>
                      <a:pt x="0" y="61"/>
                      <a:pt x="0" y="183"/>
                    </a:cubicBezTo>
                    <a:cubicBezTo>
                      <a:pt x="0" y="274"/>
                      <a:pt x="92" y="365"/>
                      <a:pt x="18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61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33"/>
              <p:cNvSpPr/>
              <p:nvPr/>
            </p:nvSpPr>
            <p:spPr>
              <a:xfrm>
                <a:off x="801839" y="3973201"/>
                <a:ext cx="14589" cy="129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79" extrusionOk="0">
                    <a:moveTo>
                      <a:pt x="197" y="0"/>
                    </a:moveTo>
                    <a:cubicBezTo>
                      <a:pt x="122" y="0"/>
                      <a:pt x="56" y="59"/>
                      <a:pt x="30" y="160"/>
                    </a:cubicBezTo>
                    <a:cubicBezTo>
                      <a:pt x="0" y="251"/>
                      <a:pt x="61" y="342"/>
                      <a:pt x="182" y="373"/>
                    </a:cubicBezTo>
                    <a:cubicBezTo>
                      <a:pt x="195" y="377"/>
                      <a:pt x="207" y="379"/>
                      <a:pt x="219" y="379"/>
                    </a:cubicBezTo>
                    <a:cubicBezTo>
                      <a:pt x="297" y="379"/>
                      <a:pt x="369" y="300"/>
                      <a:pt x="395" y="221"/>
                    </a:cubicBezTo>
                    <a:cubicBezTo>
                      <a:pt x="426" y="130"/>
                      <a:pt x="334" y="38"/>
                      <a:pt x="243" y="8"/>
                    </a:cubicBezTo>
                    <a:cubicBezTo>
                      <a:pt x="228" y="3"/>
                      <a:pt x="212" y="0"/>
                      <a:pt x="197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33"/>
              <p:cNvSpPr/>
              <p:nvPr/>
            </p:nvSpPr>
            <p:spPr>
              <a:xfrm>
                <a:off x="635259" y="489993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274" y="395"/>
                      <a:pt x="365" y="304"/>
                      <a:pt x="365" y="213"/>
                    </a:cubicBezTo>
                    <a:cubicBezTo>
                      <a:pt x="365" y="9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33"/>
              <p:cNvSpPr/>
              <p:nvPr/>
            </p:nvSpPr>
            <p:spPr>
              <a:xfrm>
                <a:off x="413541" y="3430070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74"/>
                      <a:pt x="92" y="365"/>
                      <a:pt x="21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92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33"/>
              <p:cNvSpPr/>
              <p:nvPr/>
            </p:nvSpPr>
            <p:spPr>
              <a:xfrm>
                <a:off x="821600" y="3582060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4" y="365"/>
                      <a:pt x="396" y="274"/>
                      <a:pt x="396" y="183"/>
                    </a:cubicBezTo>
                    <a:cubicBezTo>
                      <a:pt x="396" y="61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33"/>
              <p:cNvSpPr/>
              <p:nvPr/>
            </p:nvSpPr>
            <p:spPr>
              <a:xfrm>
                <a:off x="194289" y="2463863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213" y="0"/>
                    </a:moveTo>
                    <a:cubicBezTo>
                      <a:pt x="92" y="0"/>
                      <a:pt x="0" y="91"/>
                      <a:pt x="0" y="182"/>
                    </a:cubicBezTo>
                    <a:cubicBezTo>
                      <a:pt x="0" y="304"/>
                      <a:pt x="92" y="365"/>
                      <a:pt x="213" y="365"/>
                    </a:cubicBezTo>
                    <a:cubicBezTo>
                      <a:pt x="304" y="365"/>
                      <a:pt x="396" y="304"/>
                      <a:pt x="396" y="182"/>
                    </a:cubicBezTo>
                    <a:cubicBezTo>
                      <a:pt x="396" y="91"/>
                      <a:pt x="304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33"/>
              <p:cNvSpPr/>
              <p:nvPr/>
            </p:nvSpPr>
            <p:spPr>
              <a:xfrm>
                <a:off x="8424888" y="4381534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4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33"/>
              <p:cNvSpPr/>
              <p:nvPr/>
            </p:nvSpPr>
            <p:spPr>
              <a:xfrm>
                <a:off x="8523786" y="5005044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33"/>
              <p:cNvSpPr/>
              <p:nvPr/>
            </p:nvSpPr>
            <p:spPr>
              <a:xfrm>
                <a:off x="7745143" y="4712399"/>
                <a:ext cx="22946" cy="2205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44" extrusionOk="0">
                    <a:moveTo>
                      <a:pt x="381" y="1"/>
                    </a:moveTo>
                    <a:cubicBezTo>
                      <a:pt x="366" y="1"/>
                      <a:pt x="350" y="2"/>
                      <a:pt x="335" y="5"/>
                    </a:cubicBezTo>
                    <a:cubicBezTo>
                      <a:pt x="152" y="5"/>
                      <a:pt x="0" y="126"/>
                      <a:pt x="0" y="339"/>
                    </a:cubicBezTo>
                    <a:cubicBezTo>
                      <a:pt x="0" y="491"/>
                      <a:pt x="152" y="643"/>
                      <a:pt x="335" y="643"/>
                    </a:cubicBezTo>
                    <a:cubicBezTo>
                      <a:pt x="517" y="643"/>
                      <a:pt x="669" y="522"/>
                      <a:pt x="669" y="339"/>
                    </a:cubicBezTo>
                    <a:cubicBezTo>
                      <a:pt x="669" y="145"/>
                      <a:pt x="542" y="1"/>
                      <a:pt x="381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33"/>
              <p:cNvSpPr/>
              <p:nvPr/>
            </p:nvSpPr>
            <p:spPr>
              <a:xfrm>
                <a:off x="970474" y="4658425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47" y="669"/>
                      <a:pt x="669" y="517"/>
                      <a:pt x="669" y="335"/>
                    </a:cubicBezTo>
                    <a:cubicBezTo>
                      <a:pt x="669" y="152"/>
                      <a:pt x="547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33"/>
              <p:cNvSpPr/>
              <p:nvPr/>
            </p:nvSpPr>
            <p:spPr>
              <a:xfrm>
                <a:off x="2298763" y="4984256"/>
                <a:ext cx="125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5" extrusionOk="0">
                    <a:moveTo>
                      <a:pt x="182" y="0"/>
                    </a:moveTo>
                    <a:cubicBezTo>
                      <a:pt x="91" y="0"/>
                      <a:pt x="0" y="61"/>
                      <a:pt x="0" y="182"/>
                    </a:cubicBezTo>
                    <a:cubicBezTo>
                      <a:pt x="0" y="274"/>
                      <a:pt x="91" y="365"/>
                      <a:pt x="182" y="365"/>
                    </a:cubicBezTo>
                    <a:cubicBezTo>
                      <a:pt x="304" y="365"/>
                      <a:pt x="365" y="274"/>
                      <a:pt x="365" y="182"/>
                    </a:cubicBezTo>
                    <a:cubicBezTo>
                      <a:pt x="365" y="6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33"/>
              <p:cNvSpPr/>
              <p:nvPr/>
            </p:nvSpPr>
            <p:spPr>
              <a:xfrm>
                <a:off x="1507612" y="5129705"/>
                <a:ext cx="13562" cy="128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74" extrusionOk="0">
                    <a:moveTo>
                      <a:pt x="193" y="1"/>
                    </a:moveTo>
                    <a:cubicBezTo>
                      <a:pt x="113" y="1"/>
                      <a:pt x="31" y="55"/>
                      <a:pt x="31" y="130"/>
                    </a:cubicBezTo>
                    <a:cubicBezTo>
                      <a:pt x="0" y="252"/>
                      <a:pt x="61" y="343"/>
                      <a:pt x="183" y="373"/>
                    </a:cubicBezTo>
                    <a:cubicBezTo>
                      <a:pt x="274" y="373"/>
                      <a:pt x="365" y="312"/>
                      <a:pt x="395" y="221"/>
                    </a:cubicBezTo>
                    <a:cubicBezTo>
                      <a:pt x="395" y="130"/>
                      <a:pt x="335" y="8"/>
                      <a:pt x="243" y="8"/>
                    </a:cubicBezTo>
                    <a:cubicBezTo>
                      <a:pt x="227" y="3"/>
                      <a:pt x="21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33"/>
              <p:cNvSpPr/>
              <p:nvPr/>
            </p:nvSpPr>
            <p:spPr>
              <a:xfrm>
                <a:off x="1578401" y="4862437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1"/>
                    </a:moveTo>
                    <a:cubicBezTo>
                      <a:pt x="91" y="1"/>
                      <a:pt x="0" y="92"/>
                      <a:pt x="0" y="183"/>
                    </a:cubicBezTo>
                    <a:cubicBezTo>
                      <a:pt x="0" y="305"/>
                      <a:pt x="91" y="366"/>
                      <a:pt x="213" y="366"/>
                    </a:cubicBezTo>
                    <a:cubicBezTo>
                      <a:pt x="304" y="366"/>
                      <a:pt x="395" y="305"/>
                      <a:pt x="395" y="183"/>
                    </a:cubicBezTo>
                    <a:cubicBezTo>
                      <a:pt x="395" y="92"/>
                      <a:pt x="304" y="1"/>
                      <a:pt x="21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33"/>
              <p:cNvSpPr/>
              <p:nvPr/>
            </p:nvSpPr>
            <p:spPr>
              <a:xfrm>
                <a:off x="2117628" y="5031072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1"/>
                    </a:moveTo>
                    <a:cubicBezTo>
                      <a:pt x="91" y="1"/>
                      <a:pt x="0" y="62"/>
                      <a:pt x="0" y="183"/>
                    </a:cubicBezTo>
                    <a:cubicBezTo>
                      <a:pt x="0" y="274"/>
                      <a:pt x="91" y="366"/>
                      <a:pt x="213" y="366"/>
                    </a:cubicBezTo>
                    <a:cubicBezTo>
                      <a:pt x="304" y="366"/>
                      <a:pt x="395" y="274"/>
                      <a:pt x="395" y="183"/>
                    </a:cubicBezTo>
                    <a:cubicBezTo>
                      <a:pt x="395" y="62"/>
                      <a:pt x="304" y="1"/>
                      <a:pt x="21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33"/>
              <p:cNvSpPr/>
              <p:nvPr/>
            </p:nvSpPr>
            <p:spPr>
              <a:xfrm>
                <a:off x="2418458" y="5072717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33"/>
              <p:cNvSpPr/>
              <p:nvPr/>
            </p:nvSpPr>
            <p:spPr>
              <a:xfrm>
                <a:off x="3427150" y="5120595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18" y="670"/>
                      <a:pt x="670" y="518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33"/>
              <p:cNvSpPr/>
              <p:nvPr/>
            </p:nvSpPr>
            <p:spPr>
              <a:xfrm>
                <a:off x="9112980" y="4933227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183"/>
                    </a:cubicBezTo>
                    <a:cubicBezTo>
                      <a:pt x="1" y="304"/>
                      <a:pt x="92" y="365"/>
                      <a:pt x="183" y="365"/>
                    </a:cubicBezTo>
                    <a:cubicBezTo>
                      <a:pt x="305" y="365"/>
                      <a:pt x="366" y="304"/>
                      <a:pt x="366" y="183"/>
                    </a:cubicBezTo>
                    <a:cubicBezTo>
                      <a:pt x="366" y="92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33"/>
              <p:cNvSpPr/>
              <p:nvPr/>
            </p:nvSpPr>
            <p:spPr>
              <a:xfrm>
                <a:off x="8968284" y="5074806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13"/>
                    </a:cubicBezTo>
                    <a:cubicBezTo>
                      <a:pt x="1" y="304"/>
                      <a:pt x="92" y="395"/>
                      <a:pt x="183" y="395"/>
                    </a:cubicBezTo>
                    <a:cubicBezTo>
                      <a:pt x="305" y="395"/>
                      <a:pt x="366" y="304"/>
                      <a:pt x="366" y="213"/>
                    </a:cubicBezTo>
                    <a:cubicBezTo>
                      <a:pt x="366" y="9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33"/>
              <p:cNvSpPr/>
              <p:nvPr/>
            </p:nvSpPr>
            <p:spPr>
              <a:xfrm>
                <a:off x="8152175" y="4661542"/>
                <a:ext cx="12500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6" extrusionOk="0">
                    <a:moveTo>
                      <a:pt x="182" y="0"/>
                    </a:moveTo>
                    <a:cubicBezTo>
                      <a:pt x="91" y="0"/>
                      <a:pt x="0" y="92"/>
                      <a:pt x="0" y="183"/>
                    </a:cubicBezTo>
                    <a:cubicBezTo>
                      <a:pt x="0" y="304"/>
                      <a:pt x="91" y="365"/>
                      <a:pt x="182" y="365"/>
                    </a:cubicBezTo>
                    <a:cubicBezTo>
                      <a:pt x="304" y="365"/>
                      <a:pt x="365" y="304"/>
                      <a:pt x="365" y="183"/>
                    </a:cubicBezTo>
                    <a:cubicBezTo>
                      <a:pt x="365" y="92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33"/>
              <p:cNvSpPr/>
              <p:nvPr/>
            </p:nvSpPr>
            <p:spPr>
              <a:xfrm>
                <a:off x="9119221" y="4245161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65" y="274"/>
                      <a:pt x="365" y="183"/>
                    </a:cubicBezTo>
                    <a:cubicBezTo>
                      <a:pt x="365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33"/>
              <p:cNvSpPr/>
              <p:nvPr/>
            </p:nvSpPr>
            <p:spPr>
              <a:xfrm>
                <a:off x="8573761" y="4660514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61" y="0"/>
                      <a:pt x="0" y="61"/>
                      <a:pt x="0" y="182"/>
                    </a:cubicBezTo>
                    <a:cubicBezTo>
                      <a:pt x="0" y="274"/>
                      <a:pt x="61" y="365"/>
                      <a:pt x="183" y="365"/>
                    </a:cubicBezTo>
                    <a:cubicBezTo>
                      <a:pt x="274" y="365"/>
                      <a:pt x="365" y="274"/>
                      <a:pt x="365" y="182"/>
                    </a:cubicBezTo>
                    <a:cubicBezTo>
                      <a:pt x="365" y="61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33"/>
              <p:cNvSpPr/>
              <p:nvPr/>
            </p:nvSpPr>
            <p:spPr>
              <a:xfrm>
                <a:off x="7719648" y="4964449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213"/>
                    </a:cubicBezTo>
                    <a:cubicBezTo>
                      <a:pt x="0" y="304"/>
                      <a:pt x="92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33"/>
              <p:cNvSpPr/>
              <p:nvPr/>
            </p:nvSpPr>
            <p:spPr>
              <a:xfrm>
                <a:off x="8896467" y="5006859"/>
                <a:ext cx="13562" cy="1301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80" extrusionOk="0">
                    <a:moveTo>
                      <a:pt x="184" y="1"/>
                    </a:moveTo>
                    <a:cubicBezTo>
                      <a:pt x="93" y="1"/>
                      <a:pt x="26" y="60"/>
                      <a:pt x="1" y="160"/>
                    </a:cubicBezTo>
                    <a:cubicBezTo>
                      <a:pt x="1" y="252"/>
                      <a:pt x="61" y="343"/>
                      <a:pt x="153" y="373"/>
                    </a:cubicBezTo>
                    <a:cubicBezTo>
                      <a:pt x="165" y="377"/>
                      <a:pt x="178" y="379"/>
                      <a:pt x="191" y="379"/>
                    </a:cubicBezTo>
                    <a:cubicBezTo>
                      <a:pt x="274" y="379"/>
                      <a:pt x="365" y="300"/>
                      <a:pt x="365" y="221"/>
                    </a:cubicBezTo>
                    <a:cubicBezTo>
                      <a:pt x="396" y="130"/>
                      <a:pt x="335" y="8"/>
                      <a:pt x="244" y="8"/>
                    </a:cubicBezTo>
                    <a:cubicBezTo>
                      <a:pt x="223" y="3"/>
                      <a:pt x="203" y="1"/>
                      <a:pt x="18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33"/>
              <p:cNvSpPr/>
              <p:nvPr/>
            </p:nvSpPr>
            <p:spPr>
              <a:xfrm>
                <a:off x="7794581" y="4785403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18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33"/>
              <p:cNvSpPr/>
              <p:nvPr/>
            </p:nvSpPr>
            <p:spPr>
              <a:xfrm>
                <a:off x="9087988" y="4949906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34"/>
                    </a:cubicBezTo>
                    <a:cubicBezTo>
                      <a:pt x="1" y="517"/>
                      <a:pt x="153" y="669"/>
                      <a:pt x="335" y="669"/>
                    </a:cubicBezTo>
                    <a:cubicBezTo>
                      <a:pt x="518" y="669"/>
                      <a:pt x="670" y="517"/>
                      <a:pt x="670" y="334"/>
                    </a:cubicBezTo>
                    <a:cubicBezTo>
                      <a:pt x="670" y="152"/>
                      <a:pt x="518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33"/>
              <p:cNvSpPr/>
              <p:nvPr/>
            </p:nvSpPr>
            <p:spPr>
              <a:xfrm>
                <a:off x="7947633" y="4827048"/>
                <a:ext cx="45823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38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34"/>
                      <a:pt x="304" y="1337"/>
                      <a:pt x="669" y="1337"/>
                    </a:cubicBezTo>
                    <a:cubicBezTo>
                      <a:pt x="1034" y="1337"/>
                      <a:pt x="1337" y="1034"/>
                      <a:pt x="1337" y="669"/>
                    </a:cubicBezTo>
                    <a:cubicBezTo>
                      <a:pt x="1337" y="304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33"/>
              <p:cNvSpPr/>
              <p:nvPr/>
            </p:nvSpPr>
            <p:spPr>
              <a:xfrm>
                <a:off x="8825686" y="473127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2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2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33"/>
              <p:cNvSpPr/>
              <p:nvPr/>
            </p:nvSpPr>
            <p:spPr>
              <a:xfrm>
                <a:off x="8177674" y="5036266"/>
                <a:ext cx="12535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183" y="1"/>
                    </a:moveTo>
                    <a:cubicBezTo>
                      <a:pt x="92" y="1"/>
                      <a:pt x="1" y="92"/>
                      <a:pt x="1" y="183"/>
                    </a:cubicBezTo>
                    <a:cubicBezTo>
                      <a:pt x="1" y="305"/>
                      <a:pt x="92" y="365"/>
                      <a:pt x="183" y="365"/>
                    </a:cubicBezTo>
                    <a:cubicBezTo>
                      <a:pt x="304" y="365"/>
                      <a:pt x="365" y="305"/>
                      <a:pt x="365" y="183"/>
                    </a:cubicBezTo>
                    <a:cubicBezTo>
                      <a:pt x="365" y="92"/>
                      <a:pt x="304" y="1"/>
                      <a:pt x="183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33"/>
              <p:cNvSpPr/>
              <p:nvPr/>
            </p:nvSpPr>
            <p:spPr>
              <a:xfrm>
                <a:off x="8063150" y="4661530"/>
                <a:ext cx="1253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183" y="0"/>
                    </a:moveTo>
                    <a:cubicBezTo>
                      <a:pt x="62" y="0"/>
                      <a:pt x="1" y="91"/>
                      <a:pt x="1" y="183"/>
                    </a:cubicBezTo>
                    <a:cubicBezTo>
                      <a:pt x="1" y="274"/>
                      <a:pt x="62" y="365"/>
                      <a:pt x="183" y="365"/>
                    </a:cubicBezTo>
                    <a:cubicBezTo>
                      <a:pt x="275" y="365"/>
                      <a:pt x="366" y="274"/>
                      <a:pt x="366" y="183"/>
                    </a:cubicBezTo>
                    <a:cubicBezTo>
                      <a:pt x="366" y="91"/>
                      <a:pt x="275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33"/>
              <p:cNvSpPr/>
              <p:nvPr/>
            </p:nvSpPr>
            <p:spPr>
              <a:xfrm>
                <a:off x="8266664" y="5006106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213" y="0"/>
                    </a:moveTo>
                    <a:cubicBezTo>
                      <a:pt x="92" y="0"/>
                      <a:pt x="1" y="61"/>
                      <a:pt x="1" y="183"/>
                    </a:cubicBezTo>
                    <a:cubicBezTo>
                      <a:pt x="1" y="274"/>
                      <a:pt x="92" y="365"/>
                      <a:pt x="213" y="365"/>
                    </a:cubicBezTo>
                    <a:cubicBezTo>
                      <a:pt x="305" y="365"/>
                      <a:pt x="396" y="274"/>
                      <a:pt x="396" y="183"/>
                    </a:cubicBezTo>
                    <a:cubicBezTo>
                      <a:pt x="396" y="61"/>
                      <a:pt x="305" y="0"/>
                      <a:pt x="21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33"/>
              <p:cNvSpPr/>
              <p:nvPr/>
            </p:nvSpPr>
            <p:spPr>
              <a:xfrm>
                <a:off x="417735" y="1763503"/>
                <a:ext cx="46851" cy="45823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38" extrusionOk="0">
                    <a:moveTo>
                      <a:pt x="69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99" y="1338"/>
                    </a:cubicBezTo>
                    <a:cubicBezTo>
                      <a:pt x="1064" y="133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99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33"/>
              <p:cNvSpPr/>
              <p:nvPr/>
            </p:nvSpPr>
            <p:spPr>
              <a:xfrm>
                <a:off x="681098" y="1364793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33"/>
              <p:cNvSpPr/>
              <p:nvPr/>
            </p:nvSpPr>
            <p:spPr>
              <a:xfrm>
                <a:off x="1880259" y="500192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69"/>
                      <a:pt x="335" y="669"/>
                    </a:cubicBezTo>
                    <a:cubicBezTo>
                      <a:pt x="518" y="669"/>
                      <a:pt x="670" y="518"/>
                      <a:pt x="670" y="335"/>
                    </a:cubicBezTo>
                    <a:cubicBezTo>
                      <a:pt x="670" y="153"/>
                      <a:pt x="518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33"/>
              <p:cNvSpPr/>
              <p:nvPr/>
            </p:nvSpPr>
            <p:spPr>
              <a:xfrm>
                <a:off x="8871492" y="5156484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33"/>
              <p:cNvSpPr/>
              <p:nvPr/>
            </p:nvSpPr>
            <p:spPr>
              <a:xfrm>
                <a:off x="298422" y="2133887"/>
                <a:ext cx="22946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69" extrusionOk="0">
                    <a:moveTo>
                      <a:pt x="335" y="0"/>
                    </a:moveTo>
                    <a:cubicBezTo>
                      <a:pt x="152" y="0"/>
                      <a:pt x="1" y="152"/>
                      <a:pt x="1" y="334"/>
                    </a:cubicBezTo>
                    <a:cubicBezTo>
                      <a:pt x="1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33"/>
              <p:cNvSpPr/>
              <p:nvPr/>
            </p:nvSpPr>
            <p:spPr>
              <a:xfrm>
                <a:off x="3009741" y="4930111"/>
                <a:ext cx="12535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13"/>
                    </a:cubicBezTo>
                    <a:cubicBezTo>
                      <a:pt x="0" y="304"/>
                      <a:pt x="91" y="396"/>
                      <a:pt x="183" y="396"/>
                    </a:cubicBezTo>
                    <a:cubicBezTo>
                      <a:pt x="304" y="396"/>
                      <a:pt x="365" y="304"/>
                      <a:pt x="365" y="213"/>
                    </a:cubicBezTo>
                    <a:cubicBezTo>
                      <a:pt x="365" y="92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33"/>
              <p:cNvSpPr/>
              <p:nvPr/>
            </p:nvSpPr>
            <p:spPr>
              <a:xfrm>
                <a:off x="3664519" y="4639692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3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3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33"/>
              <p:cNvSpPr/>
              <p:nvPr/>
            </p:nvSpPr>
            <p:spPr>
              <a:xfrm>
                <a:off x="2872340" y="4887438"/>
                <a:ext cx="1250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96" extrusionOk="0">
                    <a:moveTo>
                      <a:pt x="182" y="0"/>
                    </a:moveTo>
                    <a:cubicBezTo>
                      <a:pt x="91" y="0"/>
                      <a:pt x="0" y="91"/>
                      <a:pt x="0" y="213"/>
                    </a:cubicBezTo>
                    <a:cubicBezTo>
                      <a:pt x="0" y="304"/>
                      <a:pt x="91" y="395"/>
                      <a:pt x="182" y="395"/>
                    </a:cubicBezTo>
                    <a:cubicBezTo>
                      <a:pt x="304" y="395"/>
                      <a:pt x="365" y="304"/>
                      <a:pt x="365" y="213"/>
                    </a:cubicBezTo>
                    <a:cubicBezTo>
                      <a:pt x="365" y="91"/>
                      <a:pt x="304" y="0"/>
                      <a:pt x="182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33"/>
              <p:cNvSpPr/>
              <p:nvPr/>
            </p:nvSpPr>
            <p:spPr>
              <a:xfrm>
                <a:off x="4584715" y="4807265"/>
                <a:ext cx="45857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9" extrusionOk="0">
                    <a:moveTo>
                      <a:pt x="670" y="1"/>
                    </a:moveTo>
                    <a:cubicBezTo>
                      <a:pt x="275" y="1"/>
                      <a:pt x="1" y="274"/>
                      <a:pt x="1" y="670"/>
                    </a:cubicBezTo>
                    <a:cubicBezTo>
                      <a:pt x="1" y="1034"/>
                      <a:pt x="275" y="1338"/>
                      <a:pt x="670" y="1338"/>
                    </a:cubicBezTo>
                    <a:cubicBezTo>
                      <a:pt x="1034" y="1338"/>
                      <a:pt x="1338" y="1034"/>
                      <a:pt x="1338" y="670"/>
                    </a:cubicBezTo>
                    <a:cubicBezTo>
                      <a:pt x="1338" y="274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33"/>
              <p:cNvSpPr/>
              <p:nvPr/>
            </p:nvSpPr>
            <p:spPr>
              <a:xfrm>
                <a:off x="3842504" y="4588663"/>
                <a:ext cx="45857" cy="4585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9" extrusionOk="0">
                    <a:moveTo>
                      <a:pt x="670" y="1"/>
                    </a:moveTo>
                    <a:cubicBezTo>
                      <a:pt x="305" y="1"/>
                      <a:pt x="1" y="305"/>
                      <a:pt x="1" y="669"/>
                    </a:cubicBezTo>
                    <a:cubicBezTo>
                      <a:pt x="1" y="1034"/>
                      <a:pt x="305" y="1338"/>
                      <a:pt x="670" y="1338"/>
                    </a:cubicBezTo>
                    <a:cubicBezTo>
                      <a:pt x="1034" y="1338"/>
                      <a:pt x="1338" y="1034"/>
                      <a:pt x="1338" y="669"/>
                    </a:cubicBezTo>
                    <a:cubicBezTo>
                      <a:pt x="1338" y="305"/>
                      <a:pt x="1034" y="1"/>
                      <a:pt x="670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33"/>
              <p:cNvSpPr/>
              <p:nvPr/>
            </p:nvSpPr>
            <p:spPr>
              <a:xfrm>
                <a:off x="8358294" y="4809830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33"/>
              <p:cNvSpPr/>
              <p:nvPr/>
            </p:nvSpPr>
            <p:spPr>
              <a:xfrm>
                <a:off x="5542447" y="4636541"/>
                <a:ext cx="22912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70" extrusionOk="0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33"/>
              <p:cNvSpPr/>
              <p:nvPr/>
            </p:nvSpPr>
            <p:spPr>
              <a:xfrm>
                <a:off x="4485843" y="4584519"/>
                <a:ext cx="13562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183" y="0"/>
                    </a:moveTo>
                    <a:cubicBezTo>
                      <a:pt x="92" y="0"/>
                      <a:pt x="0" y="91"/>
                      <a:pt x="0" y="183"/>
                    </a:cubicBezTo>
                    <a:cubicBezTo>
                      <a:pt x="0" y="304"/>
                      <a:pt x="92" y="365"/>
                      <a:pt x="183" y="365"/>
                    </a:cubicBezTo>
                    <a:cubicBezTo>
                      <a:pt x="304" y="365"/>
                      <a:pt x="396" y="304"/>
                      <a:pt x="396" y="183"/>
                    </a:cubicBezTo>
                    <a:cubicBezTo>
                      <a:pt x="396" y="9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33"/>
              <p:cNvSpPr/>
              <p:nvPr/>
            </p:nvSpPr>
            <p:spPr>
              <a:xfrm>
                <a:off x="8890226" y="5087783"/>
                <a:ext cx="13562" cy="1253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183" y="0"/>
                    </a:moveTo>
                    <a:cubicBezTo>
                      <a:pt x="91" y="0"/>
                      <a:pt x="0" y="61"/>
                      <a:pt x="0" y="183"/>
                    </a:cubicBezTo>
                    <a:cubicBezTo>
                      <a:pt x="0" y="274"/>
                      <a:pt x="91" y="365"/>
                      <a:pt x="183" y="365"/>
                    </a:cubicBezTo>
                    <a:cubicBezTo>
                      <a:pt x="304" y="365"/>
                      <a:pt x="395" y="274"/>
                      <a:pt x="395" y="183"/>
                    </a:cubicBezTo>
                    <a:cubicBezTo>
                      <a:pt x="395" y="61"/>
                      <a:pt x="304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33"/>
              <p:cNvSpPr/>
              <p:nvPr/>
            </p:nvSpPr>
            <p:spPr>
              <a:xfrm>
                <a:off x="4117340" y="4989461"/>
                <a:ext cx="22912" cy="22912"/>
              </a:xfrm>
              <a:custGeom>
                <a:avLst/>
                <a:gdLst/>
                <a:ahLst/>
                <a:cxnLst/>
                <a:rect l="l" t="t" r="r" b="b"/>
                <a:pathLst>
                  <a:path w="669" h="669" extrusionOk="0">
                    <a:moveTo>
                      <a:pt x="335" y="0"/>
                    </a:moveTo>
                    <a:cubicBezTo>
                      <a:pt x="152" y="0"/>
                      <a:pt x="0" y="152"/>
                      <a:pt x="0" y="334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4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33"/>
              <p:cNvSpPr/>
              <p:nvPr/>
            </p:nvSpPr>
            <p:spPr>
              <a:xfrm>
                <a:off x="3389683" y="4617808"/>
                <a:ext cx="22946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25790"/>
                </a:srgbClr>
              </a:solidFill>
              <a:ln>
                <a:noFill/>
              </a:ln>
              <a:effectLst>
                <a:outerShdw blurRad="114300" algn="bl" rotWithShape="0">
                  <a:srgbClr val="FFFF99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23" name="Google Shape;6023;p33"/>
          <p:cNvGrpSpPr/>
          <p:nvPr/>
        </p:nvGrpSpPr>
        <p:grpSpPr>
          <a:xfrm>
            <a:off x="-413398" y="-539975"/>
            <a:ext cx="9750079" cy="6108053"/>
            <a:chOff x="-413398" y="-539975"/>
            <a:chExt cx="9750079" cy="6108053"/>
          </a:xfrm>
        </p:grpSpPr>
        <p:sp>
          <p:nvSpPr>
            <p:cNvPr id="6024" name="Google Shape;6024;p33"/>
            <p:cNvSpPr/>
            <p:nvPr/>
          </p:nvSpPr>
          <p:spPr>
            <a:xfrm flipH="1">
              <a:off x="296459" y="203864"/>
              <a:ext cx="423541" cy="335626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3"/>
            <p:cNvSpPr/>
            <p:nvPr/>
          </p:nvSpPr>
          <p:spPr>
            <a:xfrm rot="6975845" flipH="1">
              <a:off x="-351831" y="4747767"/>
              <a:ext cx="804305" cy="63732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3"/>
            <p:cNvSpPr/>
            <p:nvPr/>
          </p:nvSpPr>
          <p:spPr>
            <a:xfrm rot="6975866" flipH="1">
              <a:off x="7356998" y="-146212"/>
              <a:ext cx="1730762" cy="1371433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3"/>
            <p:cNvSpPr/>
            <p:nvPr/>
          </p:nvSpPr>
          <p:spPr>
            <a:xfrm rot="384671">
              <a:off x="7610100" y="108628"/>
              <a:ext cx="423540" cy="33563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3"/>
            <p:cNvSpPr/>
            <p:nvPr/>
          </p:nvSpPr>
          <p:spPr>
            <a:xfrm>
              <a:off x="8547775" y="595184"/>
              <a:ext cx="423541" cy="335641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3"/>
            <p:cNvSpPr/>
            <p:nvPr/>
          </p:nvSpPr>
          <p:spPr>
            <a:xfrm>
              <a:off x="8664200" y="4423835"/>
              <a:ext cx="672481" cy="532913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yex/vark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" name="Google Shape;6042;p37"/>
          <p:cNvSpPr/>
          <p:nvPr/>
        </p:nvSpPr>
        <p:spPr>
          <a:xfrm>
            <a:off x="7293600" y="392424"/>
            <a:ext cx="937896" cy="773374"/>
          </a:xfrm>
          <a:custGeom>
            <a:avLst/>
            <a:gdLst/>
            <a:ahLst/>
            <a:cxnLst/>
            <a:rect l="l" t="t" r="r" b="b"/>
            <a:pathLst>
              <a:path w="11521" h="5959" extrusionOk="0">
                <a:moveTo>
                  <a:pt x="11430" y="213"/>
                </a:moveTo>
                <a:cubicBezTo>
                  <a:pt x="11521" y="426"/>
                  <a:pt x="882" y="5776"/>
                  <a:pt x="670" y="5867"/>
                </a:cubicBezTo>
                <a:cubicBezTo>
                  <a:pt x="457" y="5958"/>
                  <a:pt x="183" y="5867"/>
                  <a:pt x="92" y="5685"/>
                </a:cubicBezTo>
                <a:cubicBezTo>
                  <a:pt x="1" y="5472"/>
                  <a:pt x="92" y="5198"/>
                  <a:pt x="274" y="5107"/>
                </a:cubicBezTo>
                <a:cubicBezTo>
                  <a:pt x="487" y="5016"/>
                  <a:pt x="11308" y="1"/>
                  <a:pt x="11430" y="213"/>
                </a:cubicBezTo>
                <a:close/>
              </a:path>
            </a:pathLst>
          </a:custGeom>
          <a:solidFill>
            <a:srgbClr val="FFFFFF">
              <a:alpha val="43400"/>
            </a:srgbClr>
          </a:solidFill>
          <a:ln>
            <a:noFill/>
          </a:ln>
          <a:effectLst>
            <a:outerShdw blurRad="114300" algn="bl" rotWithShape="0">
              <a:schemeClr val="dk1">
                <a:alpha val="9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3" name="Google Shape;6043;p37"/>
          <p:cNvGrpSpPr/>
          <p:nvPr/>
        </p:nvGrpSpPr>
        <p:grpSpPr>
          <a:xfrm>
            <a:off x="7559279" y="2368499"/>
            <a:ext cx="406537" cy="406513"/>
            <a:chOff x="-25134800" y="-6360725"/>
            <a:chExt cx="424050" cy="424025"/>
          </a:xfrm>
        </p:grpSpPr>
        <p:sp>
          <p:nvSpPr>
            <p:cNvPr id="6044" name="Google Shape;6044;p37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37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37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37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8" name="Google Shape;6048;p37"/>
          <p:cNvSpPr/>
          <p:nvPr/>
        </p:nvSpPr>
        <p:spPr>
          <a:xfrm flipH="1">
            <a:off x="1063525" y="2644699"/>
            <a:ext cx="529044" cy="373719"/>
          </a:xfrm>
          <a:custGeom>
            <a:avLst/>
            <a:gdLst/>
            <a:ahLst/>
            <a:cxnLst/>
            <a:rect l="l" t="t" r="r" b="b"/>
            <a:pathLst>
              <a:path w="11521" h="5959" extrusionOk="0">
                <a:moveTo>
                  <a:pt x="11430" y="213"/>
                </a:moveTo>
                <a:cubicBezTo>
                  <a:pt x="11521" y="426"/>
                  <a:pt x="882" y="5776"/>
                  <a:pt x="670" y="5867"/>
                </a:cubicBezTo>
                <a:cubicBezTo>
                  <a:pt x="457" y="5958"/>
                  <a:pt x="183" y="5867"/>
                  <a:pt x="92" y="5685"/>
                </a:cubicBezTo>
                <a:cubicBezTo>
                  <a:pt x="1" y="5472"/>
                  <a:pt x="92" y="5198"/>
                  <a:pt x="274" y="5107"/>
                </a:cubicBezTo>
                <a:cubicBezTo>
                  <a:pt x="487" y="5016"/>
                  <a:pt x="11308" y="1"/>
                  <a:pt x="11430" y="213"/>
                </a:cubicBezTo>
                <a:close/>
              </a:path>
            </a:pathLst>
          </a:custGeom>
          <a:solidFill>
            <a:srgbClr val="FFFFFF">
              <a:alpha val="57230"/>
            </a:srgbClr>
          </a:solidFill>
          <a:ln>
            <a:noFill/>
          </a:ln>
          <a:effectLst>
            <a:outerShdw blurRad="157163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9" name="Google Shape;6049;p37"/>
          <p:cNvGrpSpPr/>
          <p:nvPr/>
        </p:nvGrpSpPr>
        <p:grpSpPr>
          <a:xfrm>
            <a:off x="1037597" y="584937"/>
            <a:ext cx="580906" cy="580872"/>
            <a:chOff x="-25134800" y="-6360725"/>
            <a:chExt cx="424050" cy="424025"/>
          </a:xfrm>
        </p:grpSpPr>
        <p:sp>
          <p:nvSpPr>
            <p:cNvPr id="6050" name="Google Shape;6050;p37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37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37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37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DBBA3C8D-DD1B-4C08-A7A9-98C61F2D5B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2813" y="889678"/>
            <a:ext cx="6478483" cy="121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3"/>
                </a:solidFill>
                <a:latin typeface="Arial Black" panose="020B0A04020102020204" pitchFamily="34" charset="0"/>
              </a:rPr>
              <a:t>Выведение спутника на орбиту Земли с помощью </a:t>
            </a:r>
            <a:r>
              <a:rPr lang="en-US" sz="2800" b="1" dirty="0">
                <a:solidFill>
                  <a:schemeClr val="accent3"/>
                </a:solidFill>
                <a:latin typeface="Arial Black" panose="020B0A04020102020204" pitchFamily="34" charset="0"/>
              </a:rPr>
              <a:t>Falcon 9</a:t>
            </a:r>
            <a:endParaRPr lang="ru-RU" sz="2800" b="1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6F96012-99F5-4A20-AADA-2FB90A09D037}"/>
              </a:ext>
            </a:extLst>
          </p:cNvPr>
          <p:cNvSpPr/>
          <p:nvPr/>
        </p:nvSpPr>
        <p:spPr>
          <a:xfrm>
            <a:off x="8471710" y="44763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B65EF4-E7A0-4DF8-9EFE-3B43058D0EF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72" y="833987"/>
            <a:ext cx="3117035" cy="23527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40;p48">
            <a:extLst>
              <a:ext uri="{FF2B5EF4-FFF2-40B4-BE49-F238E27FC236}">
                <a16:creationId xmlns:a16="http://schemas.microsoft.com/office/drawing/2014/main" id="{2078E1F1-C285-4EFB-A63A-E49595EFAC6D}"/>
              </a:ext>
            </a:extLst>
          </p:cNvPr>
          <p:cNvSpPr txBox="1">
            <a:spLocks/>
          </p:cNvSpPr>
          <p:nvPr/>
        </p:nvSpPr>
        <p:spPr>
          <a:xfrm>
            <a:off x="1171305" y="68926"/>
            <a:ext cx="6766489" cy="765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400" dirty="0">
                <a:solidFill>
                  <a:schemeClr val="accent3"/>
                </a:solidFill>
                <a:latin typeface="Oswald SemiBold" panose="00000700000000000000" pitchFamily="2" charset="-52"/>
              </a:rPr>
              <a:t>Полученные графики зависимости времени, скорости и массы от времени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9B3F72-7554-46FE-9146-5DA8B7430A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53" y="775174"/>
            <a:ext cx="3700275" cy="247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B94F6-825D-47D7-A56F-E53F15C24E8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445" y="2697480"/>
            <a:ext cx="3085169" cy="206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8A009C7-E277-4995-A6F2-43DF67317CC4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9860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1" name="Google Shape;6341;p48"/>
          <p:cNvGrpSpPr/>
          <p:nvPr/>
        </p:nvGrpSpPr>
        <p:grpSpPr>
          <a:xfrm>
            <a:off x="829631" y="782409"/>
            <a:ext cx="1422900" cy="1422985"/>
            <a:chOff x="-25134800" y="-6360725"/>
            <a:chExt cx="424050" cy="424025"/>
          </a:xfrm>
        </p:grpSpPr>
        <p:sp>
          <p:nvSpPr>
            <p:cNvPr id="6342" name="Google Shape;634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6724" y="3448177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340;p48">
            <a:extLst>
              <a:ext uri="{FF2B5EF4-FFF2-40B4-BE49-F238E27FC236}">
                <a16:creationId xmlns:a16="http://schemas.microsoft.com/office/drawing/2014/main" id="{8557ABEA-8721-44FC-9966-10831D944B14}"/>
              </a:ext>
            </a:extLst>
          </p:cNvPr>
          <p:cNvSpPr txBox="1">
            <a:spLocks/>
          </p:cNvSpPr>
          <p:nvPr/>
        </p:nvSpPr>
        <p:spPr>
          <a:xfrm>
            <a:off x="1171305" y="68926"/>
            <a:ext cx="6766489" cy="765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400" dirty="0">
                <a:solidFill>
                  <a:schemeClr val="accent3"/>
                </a:solidFill>
                <a:latin typeface="Oswald SemiBold" panose="00000700000000000000" pitchFamily="2" charset="-52"/>
              </a:rPr>
              <a:t>Процесс запуска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49325-DC73-435F-AF37-D4857F2D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8" y="1007436"/>
            <a:ext cx="2760954" cy="3003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99FD8C-0C60-49CB-944F-0954F2C8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20" y="1007436"/>
            <a:ext cx="3314131" cy="236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41190B-8639-48C0-A02B-2B2365D86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02625"/>
            <a:ext cx="3845242" cy="1427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87CE852-4ED7-44FB-9F85-2A2932227182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486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6AB31-9F59-448C-A0EF-1A2B928E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0" y="614850"/>
            <a:ext cx="5833530" cy="1956900"/>
          </a:xfrm>
        </p:spPr>
        <p:txBody>
          <a:bodyPr/>
          <a:lstStyle/>
          <a:p>
            <a:r>
              <a:rPr lang="ru-RU" dirty="0">
                <a:latin typeface="Oswald SemiBold" panose="00000700000000000000" pitchFamily="2" charset="-52"/>
              </a:rPr>
              <a:t>Программная реализация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3D243EF-67FA-4AFD-9D23-A5CDB259E66E}"/>
              </a:ext>
            </a:extLst>
          </p:cNvPr>
          <p:cNvSpPr txBox="1">
            <a:spLocks/>
          </p:cNvSpPr>
          <p:nvPr/>
        </p:nvSpPr>
        <p:spPr>
          <a:xfrm>
            <a:off x="1771230" y="2289810"/>
            <a:ext cx="5376330" cy="175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6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sz="2800" u="sng" dirty="0">
                <a:solidFill>
                  <a:srgbClr val="202122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hlinkClick r:id="rId2"/>
              </a:rPr>
              <a:t>https://github.com/kinyex/varkt</a:t>
            </a:r>
            <a:endParaRPr lang="ru-RU" sz="8000" dirty="0">
              <a:latin typeface="Oswald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273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40164-FAD4-4523-9E79-5D56DAAD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05" y="134295"/>
            <a:ext cx="3341790" cy="806775"/>
          </a:xfrm>
        </p:spPr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8EB52-4A23-4418-880D-E130CB67E920}"/>
              </a:ext>
            </a:extLst>
          </p:cNvPr>
          <p:cNvSpPr txBox="1"/>
          <p:nvPr/>
        </p:nvSpPr>
        <p:spPr>
          <a:xfrm>
            <a:off x="306704" y="941070"/>
            <a:ext cx="86772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</a:rPr>
              <a:t>Поставленная цель была достигнута</a:t>
            </a:r>
          </a:p>
          <a:p>
            <a:pPr algn="l"/>
            <a:r>
              <a:rPr lang="ru-RU" sz="1600" i="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</a:rPr>
              <a:t>Разработана полная физико-математическая модель выведения спутников Starlink V2-Mini на Falcon 9 Block 5, реализована в среде Kerbal Space Program программная реализация на языке Python, способная автоматизировать все критические этапы космического полёта — от старта до лунной посадки. Все сформулированные задачи проекта были последовательно решены, что подтверждается следующими результатами.</a:t>
            </a:r>
          </a:p>
          <a:p>
            <a:pPr algn="l"/>
            <a:r>
              <a:rPr lang="ru-RU" sz="2400" i="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</a:rPr>
              <a:t>Общий итог</a:t>
            </a:r>
          </a:p>
          <a:p>
            <a:pPr algn="l"/>
            <a:r>
              <a:rPr lang="ru-RU" sz="1600" i="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</a:rPr>
              <a:t>Проект продемонстрировал, что принципы орбитальной механики могут быть эффективно инкапсулированы в программные алгоритмы для управления виртуальным космическим аппаратом. Разработанный автопилот является практическим доказательством работоспособности математической модели, лежащей в его основе. Несмотря на работу в упрощённой, но физически достоверной среде KSP, проект решает актуальные инженерные задачи: автоматизацию, динамическое управление и обработку данных в реальном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35922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22BF8-8706-4D01-8767-CB2D0141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50" y="281775"/>
            <a:ext cx="4431450" cy="783825"/>
          </a:xfrm>
        </p:spPr>
        <p:txBody>
          <a:bodyPr/>
          <a:lstStyle/>
          <a:p>
            <a:r>
              <a:rPr lang="ru-RU" sz="4400" dirty="0">
                <a:latin typeface="Oswald SemiBold" panose="00000700000000000000" pitchFamily="2" charset="-52"/>
              </a:rPr>
              <a:t>Наша команда</a:t>
            </a:r>
            <a:r>
              <a:rPr lang="en-US" sz="4400" dirty="0">
                <a:latin typeface="Syne" panose="020B0604020202020204" charset="0"/>
              </a:rPr>
              <a:t>:</a:t>
            </a:r>
            <a:endParaRPr lang="ru-RU" sz="4400" dirty="0">
              <a:latin typeface="Oswald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34AE5-2BC7-42ED-8C06-A1C1894851E0}"/>
              </a:ext>
            </a:extLst>
          </p:cNvPr>
          <p:cNvSpPr txBox="1"/>
          <p:nvPr/>
        </p:nvSpPr>
        <p:spPr>
          <a:xfrm>
            <a:off x="522150" y="1212971"/>
            <a:ext cx="81099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Кузьмин Денис – математик, физик</a:t>
            </a:r>
          </a:p>
          <a:p>
            <a:endParaRPr lang="ru-RU" sz="2000" dirty="0">
              <a:solidFill>
                <a:schemeClr val="tx1"/>
              </a:solidFill>
              <a:latin typeface="Oswald SemiBold" panose="00000700000000000000" pitchFamily="2" charset="-52"/>
            </a:endParaRPr>
          </a:p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Никитин Алексей – технический специалист,</a:t>
            </a:r>
            <a:r>
              <a:rPr lang="en-US" sz="2000" dirty="0">
                <a:solidFill>
                  <a:schemeClr val="tx1"/>
                </a:solidFill>
                <a:latin typeface="Syne" panose="020B0604020202020204" charset="0"/>
              </a:rPr>
              <a:t> KSP</a:t>
            </a:r>
          </a:p>
          <a:p>
            <a:endParaRPr lang="en-US" sz="2000" dirty="0">
              <a:solidFill>
                <a:schemeClr val="tx1"/>
              </a:solidFill>
              <a:latin typeface="Syne" panose="020B0604020202020204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Нкунку </a:t>
            </a:r>
            <a:r>
              <a:rPr lang="ru-RU" sz="2000" dirty="0" err="1">
                <a:solidFill>
                  <a:schemeClr val="tx1"/>
                </a:solidFill>
                <a:latin typeface="Oswald SemiBold" panose="00000700000000000000" pitchFamily="2" charset="-52"/>
              </a:rPr>
              <a:t>Атанасиос</a:t>
            </a:r>
            <a:r>
              <a:rPr lang="ru-RU" sz="2000" dirty="0">
                <a:solidFill>
                  <a:schemeClr val="tx1"/>
                </a:solidFill>
                <a:latin typeface="Oswald SemiBold" panose="00000700000000000000" pitchFamily="2" charset="-52"/>
              </a:rPr>
              <a:t> де Габриэль – сбор данных и информации для проекта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92E9FEB-4D5C-4631-917A-E20FE084B641}"/>
              </a:ext>
            </a:extLst>
          </p:cNvPr>
          <p:cNvSpPr/>
          <p:nvPr/>
        </p:nvSpPr>
        <p:spPr>
          <a:xfrm>
            <a:off x="8370305" y="44259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swald SemiBold" panose="00000700000000000000" pitchFamily="2" charset="-52"/>
              </a:rPr>
              <a:t>2</a:t>
            </a:r>
            <a:endParaRPr lang="ru-RU" dirty="0">
              <a:solidFill>
                <a:schemeClr val="tx1"/>
              </a:solidFill>
              <a:latin typeface="Oswald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3469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65872652-D808-4B48-BD45-264A6943FFD2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0993E8E-63E5-4C25-B14A-BC299A505DE5}"/>
              </a:ext>
            </a:extLst>
          </p:cNvPr>
          <p:cNvSpPr txBox="1"/>
          <p:nvPr/>
        </p:nvSpPr>
        <p:spPr>
          <a:xfrm>
            <a:off x="201467" y="110717"/>
            <a:ext cx="7885800" cy="478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16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полную физико-математическую модель выведения спутников Starlink V2-Mini на ракете Falcon 9 Block 5, раскрыть оптимальность инновационной двухимпульсной схемы SpaceX и верифицировать результаты программной симуляцией.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Смоделировать динамику полёта на всех 7 этапах выведения — от вертикального старта до развёртывания спутников на орбите 300 км с учётом гравитации, аэродинамики и расхода топлива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Рассчитать параметры критических точек — скорости и высоты на MECO (конец первой ступени), SECO-1 (первый импульс второй ступени) и циркуляризации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Провести энергетический анализ оптимальной двухимпульсной схемы SpaceX 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Смоделировать спиральный подъём спутников на 550 км с ионным двигателем) и рассчитать запас топлива для долгосрочной операции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Верифицировать результаты сравнением с программной симуляцией в Kerbal Space Program 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8" name="Google Shape;6118;p40"/>
          <p:cNvGrpSpPr/>
          <p:nvPr/>
        </p:nvGrpSpPr>
        <p:grpSpPr>
          <a:xfrm>
            <a:off x="991790" y="1385605"/>
            <a:ext cx="383511" cy="383488"/>
            <a:chOff x="-25134800" y="-6360725"/>
            <a:chExt cx="424050" cy="424025"/>
          </a:xfrm>
        </p:grpSpPr>
        <p:sp>
          <p:nvSpPr>
            <p:cNvPr id="6119" name="Google Shape;6119;p40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40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0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0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9" name="Google Shape;6129;p40"/>
          <p:cNvSpPr/>
          <p:nvPr/>
        </p:nvSpPr>
        <p:spPr>
          <a:xfrm flipH="1">
            <a:off x="1257534" y="3771477"/>
            <a:ext cx="423541" cy="335626"/>
          </a:xfrm>
          <a:custGeom>
            <a:avLst/>
            <a:gdLst/>
            <a:ahLst/>
            <a:cxnLst/>
            <a:rect l="l" t="t" r="r" b="b"/>
            <a:pathLst>
              <a:path w="11521" h="5959" extrusionOk="0">
                <a:moveTo>
                  <a:pt x="11430" y="213"/>
                </a:moveTo>
                <a:cubicBezTo>
                  <a:pt x="11521" y="426"/>
                  <a:pt x="882" y="5776"/>
                  <a:pt x="670" y="5867"/>
                </a:cubicBezTo>
                <a:cubicBezTo>
                  <a:pt x="457" y="5958"/>
                  <a:pt x="183" y="5867"/>
                  <a:pt x="92" y="5685"/>
                </a:cubicBezTo>
                <a:cubicBezTo>
                  <a:pt x="1" y="5472"/>
                  <a:pt x="92" y="5198"/>
                  <a:pt x="274" y="5107"/>
                </a:cubicBezTo>
                <a:cubicBezTo>
                  <a:pt x="487" y="5016"/>
                  <a:pt x="11308" y="1"/>
                  <a:pt x="11430" y="213"/>
                </a:cubicBezTo>
                <a:close/>
              </a:path>
            </a:pathLst>
          </a:custGeom>
          <a:solidFill>
            <a:srgbClr val="FFFFFF">
              <a:alpha val="43400"/>
            </a:srgbClr>
          </a:solidFill>
          <a:ln>
            <a:noFill/>
          </a:ln>
          <a:effectLst>
            <a:outerShdw blurRad="185738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Заголовок 20">
            <a:extLst>
              <a:ext uri="{FF2B5EF4-FFF2-40B4-BE49-F238E27FC236}">
                <a16:creationId xmlns:a16="http://schemas.microsoft.com/office/drawing/2014/main" id="{52DDCC7B-219E-45C5-AB0B-5389966267C6}"/>
              </a:ext>
            </a:extLst>
          </p:cNvPr>
          <p:cNvSpPr txBox="1">
            <a:spLocks/>
          </p:cNvSpPr>
          <p:nvPr/>
        </p:nvSpPr>
        <p:spPr>
          <a:xfrm>
            <a:off x="1083881" y="129620"/>
            <a:ext cx="647848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9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sz="3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sz="2800" dirty="0">
                <a:solidFill>
                  <a:schemeClr val="accent3"/>
                </a:solidFill>
                <a:latin typeface="Oswald SemiBold" panose="00000700000000000000" pitchFamily="2" charset="-52"/>
              </a:rPr>
              <a:t>Историческая концепция и устройство </a:t>
            </a:r>
            <a:r>
              <a:rPr lang="en-US" sz="2800" dirty="0">
                <a:solidFill>
                  <a:schemeClr val="accent3"/>
                </a:solidFill>
                <a:latin typeface="Oswald SemiBold" panose="00000700000000000000" pitchFamily="2" charset="-52"/>
              </a:rPr>
              <a:t>Falcon 9</a:t>
            </a:r>
            <a:endParaRPr lang="ru-RU" sz="2800" dirty="0">
              <a:solidFill>
                <a:schemeClr val="accent3"/>
              </a:solidFill>
              <a:latin typeface="Oswald SemiBold" panose="000007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D2F35D-7C12-43D7-8A8E-EF88C2BC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97" y="1372514"/>
            <a:ext cx="5611288" cy="3152409"/>
          </a:xfrm>
          <a:prstGeom prst="rect">
            <a:avLst/>
          </a:prstGeom>
        </p:spPr>
      </p:pic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55FE30CE-6E0F-4344-B9A6-EF924CF48DE0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8"/>
          <p:cNvSpPr txBox="1">
            <a:spLocks noGrp="1"/>
          </p:cNvSpPr>
          <p:nvPr>
            <p:ph type="title"/>
          </p:nvPr>
        </p:nvSpPr>
        <p:spPr>
          <a:xfrm>
            <a:off x="1011867" y="99517"/>
            <a:ext cx="7143581" cy="710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Oswald SemiBold" panose="00000700000000000000" pitchFamily="2" charset="-52"/>
              </a:rPr>
              <a:t>Обобщенная физическая модель</a:t>
            </a:r>
            <a:endParaRPr sz="3200" dirty="0">
              <a:latin typeface="Oswald SemiBold" panose="00000700000000000000" pitchFamily="2" charset="-52"/>
            </a:endParaRPr>
          </a:p>
        </p:txBody>
      </p: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6724" y="3448177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B38298-F5FE-454B-B513-BB1F05D2A255}"/>
              </a:ext>
            </a:extLst>
          </p:cNvPr>
          <p:cNvSpPr txBox="1"/>
          <p:nvPr/>
        </p:nvSpPr>
        <p:spPr>
          <a:xfrm>
            <a:off x="412845" y="742366"/>
            <a:ext cx="7310452" cy="38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85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400" b="1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Плоское движение</a:t>
            </a:r>
            <a:r>
              <a:rPr lang="ru-RU" sz="1400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 — полёт происходит в вертикальной плоскости </a:t>
            </a:r>
            <a:r>
              <a:rPr lang="en-US" sz="1400" kern="100" dirty="0" err="1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xOy</a:t>
            </a:r>
            <a:endParaRPr lang="ru-RU" sz="1200" kern="1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400" b="1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Пренебрежение вращением Земли</a:t>
            </a:r>
            <a:r>
              <a:rPr lang="ru-RU" sz="1400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 — нет центробежных и кориолисовых сил</a:t>
            </a:r>
            <a:endParaRPr lang="ru-RU" sz="1200" kern="1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485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400" b="1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Пренебрежение кривизной Земли</a:t>
            </a:r>
            <a:r>
              <a:rPr lang="ru-RU" sz="1400" kern="1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 — плоская поверхность</a:t>
            </a:r>
            <a:endParaRPr lang="ru-RU" sz="1200" kern="1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400" b="1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Cambria Math" panose="02040503050406030204" pitchFamily="18" charset="0"/>
              </a:rPr>
              <a:t>Модель материальной точки</a:t>
            </a: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 — ракета рассматривается как точка с сосредоточенной массой m, пренебрегается: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Размерами и формой корпуса (кроме площади для расчёта сопротивления)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Распределением масс (центром масс, моментами инерции)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Вращательным движением вокруг центра масс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tabLst>
                <a:tab pos="914400" algn="l"/>
              </a:tabLst>
            </a:pP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Деформациями конструкции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1400" b="1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Cambria Math" panose="02040503050406030204" pitchFamily="18" charset="0"/>
              </a:rPr>
              <a:t>Жёсткое тело в поступательном движении</a:t>
            </a:r>
            <a:r>
              <a:rPr lang="ru-RU" sz="1400" dirty="0">
                <a:solidFill>
                  <a:schemeClr val="accent3"/>
                </a:solidFill>
                <a:effectLst/>
                <a:latin typeface="Oswald SemiBold" panose="00000700000000000000" pitchFamily="2" charset="-52"/>
                <a:ea typeface="Times New Roman" panose="02020603050405020304" pitchFamily="18" charset="0"/>
              </a:rPr>
              <a:t> — все точки ракеты движутся с одинаковой скоростью и ускорением</a:t>
            </a:r>
            <a:endParaRPr lang="ru-RU" sz="1200" dirty="0">
              <a:solidFill>
                <a:schemeClr val="accent3"/>
              </a:solidFill>
              <a:effectLst/>
              <a:latin typeface="Oswald SemiBold" panose="00000700000000000000" pitchFamily="2" charset="-52"/>
              <a:ea typeface="Times New Roman" panose="02020603050405020304" pitchFamily="18" charset="0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DEA2E11-D920-4428-8390-E27AF882A1E2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8"/>
          <p:cNvSpPr txBox="1">
            <a:spLocks noGrp="1"/>
          </p:cNvSpPr>
          <p:nvPr>
            <p:ph type="title"/>
          </p:nvPr>
        </p:nvSpPr>
        <p:spPr>
          <a:xfrm>
            <a:off x="1832713" y="160105"/>
            <a:ext cx="5478574" cy="80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Oswald SemiBold" panose="00000700000000000000" pitchFamily="2" charset="-52"/>
              </a:rPr>
              <a:t>Математическая модель </a:t>
            </a:r>
            <a:endParaRPr sz="4000" dirty="0">
              <a:latin typeface="Oswald SemiBold" panose="00000700000000000000" pitchFamily="2" charset="-52"/>
            </a:endParaRPr>
          </a:p>
        </p:txBody>
      </p: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6724" y="3448177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340;p48">
            <a:extLst>
              <a:ext uri="{FF2B5EF4-FFF2-40B4-BE49-F238E27FC236}">
                <a16:creationId xmlns:a16="http://schemas.microsoft.com/office/drawing/2014/main" id="{C3FFB2F4-D09B-4216-A0FD-1C5615ACA0AC}"/>
              </a:ext>
            </a:extLst>
          </p:cNvPr>
          <p:cNvSpPr txBox="1">
            <a:spLocks/>
          </p:cNvSpPr>
          <p:nvPr/>
        </p:nvSpPr>
        <p:spPr>
          <a:xfrm>
            <a:off x="2190723" y="656538"/>
            <a:ext cx="4762554" cy="66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6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sz="2800" dirty="0">
                <a:latin typeface="Oswald SemiBold" panose="00000700000000000000" pitchFamily="2" charset="-52"/>
              </a:rPr>
              <a:t>Этап 1</a:t>
            </a:r>
            <a:r>
              <a:rPr lang="en-US" sz="2800" dirty="0">
                <a:latin typeface="Oswald SemiBold" panose="00000700000000000000" pitchFamily="2" charset="-52"/>
              </a:rPr>
              <a:t>:</a:t>
            </a:r>
            <a:r>
              <a:rPr lang="ru-RU" sz="2800" dirty="0">
                <a:latin typeface="Oswald SemiBold" panose="00000700000000000000" pitchFamily="2" charset="-52"/>
              </a:rPr>
              <a:t> Вертикальный подъем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5E47D3-D589-4A1B-91EE-801C729DC44C}"/>
                  </a:ext>
                </a:extLst>
              </p:cNvPr>
              <p:cNvSpPr txBox="1"/>
              <p:nvPr/>
            </p:nvSpPr>
            <p:spPr>
              <a:xfrm>
                <a:off x="622885" y="1304896"/>
                <a:ext cx="6613682" cy="350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b="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поступательного движения</a:t>
                </a:r>
                <a:r>
                  <a:rPr lang="en-US" sz="1600" b="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i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f>
                      <m:f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dt</m:t>
                        </m:r>
                      </m:den>
                    </m:f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mg</m:t>
                    </m:r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Закон Изменения массы при работе ЖРД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dt</m:t>
                        </m:r>
                      </m:den>
                    </m:f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num>
                      <m:den>
                        <m:sSub>
                          <m:sSubPr>
                            <m:ctrlPr>
                              <a:rPr lang="ru-RU" sz="16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600" i="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1600" i="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sp</m:t>
                            </m:r>
                          </m:sub>
                        </m:sSub>
                        <m:sSub>
                          <m:sSubPr>
                            <m:ctrlPr>
                              <a:rPr lang="ru-RU" sz="16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600" i="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ru-RU" sz="1600" i="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Аэродинамическое сопротивление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</m:t>
                    </m:r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  <m:sSup>
                      <m:sSup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</m:t>
                        </m:r>
                      </m:sub>
                    </m:sSub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</m:t>
                    </m:r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Тягово-весовое отношение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TWR</m:t>
                    </m:r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mg</m:t>
                        </m:r>
                      </m:den>
                    </m:f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Эффективная скорость истечения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sub>
                    </m:sSub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sp</m:t>
                        </m:r>
                      </m:sub>
                    </m:sSub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Циолковского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ideal</m:t>
                        </m:r>
                      </m:sub>
                    </m:sSub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sub>
                    </m:sSub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6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6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 i="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ru-RU" sz="1600" i="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16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 i="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ru-RU" sz="1600" i="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Потери на гравитацию за время </a:t>
                </a:r>
                <a:r>
                  <a:rPr lang="en-US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t: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gravity</m:t>
                        </m:r>
                      </m:sub>
                    </m:sSub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gt</m:t>
                    </m:r>
                  </m:oMath>
                </a14:m>
                <a:endParaRPr lang="en-US" sz="16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Реальный прирост скорости</a:t>
                </a:r>
                <a:r>
                  <a:rPr lang="en-US" sz="1600" dirty="0">
                    <a:solidFill>
                      <a:schemeClr val="accent3"/>
                    </a:solidFill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6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ideal</m:t>
                        </m:r>
                      </m:sub>
                    </m:sSub>
                    <m: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ru-RU" sz="1600" i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6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600" i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gravity</m:t>
                        </m:r>
                      </m:sub>
                    </m:sSub>
                  </m:oMath>
                </a14:m>
                <a:endParaRPr lang="ru-RU" sz="18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5E47D3-D589-4A1B-91EE-801C729D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5" y="1304896"/>
                <a:ext cx="6613682" cy="3506729"/>
              </a:xfrm>
              <a:prstGeom prst="rect">
                <a:avLst/>
              </a:prstGeom>
              <a:blipFill>
                <a:blip r:embed="rId3"/>
                <a:stretch>
                  <a:fillRect l="-369" t="-3304" b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8DEB0D4-6345-4B39-A8D5-FA21D76D4C9D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62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8"/>
          <p:cNvSpPr txBox="1">
            <a:spLocks noGrp="1"/>
          </p:cNvSpPr>
          <p:nvPr>
            <p:ph type="title"/>
          </p:nvPr>
        </p:nvSpPr>
        <p:spPr>
          <a:xfrm>
            <a:off x="2192258" y="69656"/>
            <a:ext cx="4759484" cy="10330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effectLst/>
                <a:latin typeface="Oswald SemiBold" panose="00000700000000000000" pitchFamily="2" charset="-52"/>
                <a:ea typeface="Georgia" panose="02040502050405020303" pitchFamily="18" charset="0"/>
                <a:cs typeface="Georgia" panose="02040502050405020303" pitchFamily="18" charset="0"/>
              </a:rPr>
              <a:t>Этап 2–3</a:t>
            </a:r>
            <a:r>
              <a:rPr lang="en-US" sz="2400" b="1" dirty="0">
                <a:effectLst/>
                <a:latin typeface="Oswald SemiBold" panose="00000700000000000000" pitchFamily="2" charset="-52"/>
                <a:ea typeface="Georgia" panose="02040502050405020303" pitchFamily="18" charset="0"/>
                <a:cs typeface="Georgia" panose="02040502050405020303" pitchFamily="18" charset="0"/>
              </a:rPr>
              <a:t>:</a:t>
            </a:r>
            <a:r>
              <a:rPr lang="ru-RU" sz="2400" b="1" dirty="0">
                <a:effectLst/>
                <a:latin typeface="Oswald SemiBold" panose="00000700000000000000" pitchFamily="2" charset="-52"/>
                <a:ea typeface="Georgia" panose="02040502050405020303" pitchFamily="18" charset="0"/>
                <a:cs typeface="Georgia" panose="02040502050405020303" pitchFamily="18" charset="0"/>
              </a:rPr>
              <a:t> Первая ступень и первый импульс второй ступени</a:t>
            </a:r>
            <a:endParaRPr sz="7200" dirty="0">
              <a:latin typeface="Oswald SemiBold" panose="00000700000000000000" pitchFamily="2" charset="-52"/>
            </a:endParaRPr>
          </a:p>
        </p:txBody>
      </p:sp>
      <p:grpSp>
        <p:nvGrpSpPr>
          <p:cNvPr id="6341" name="Google Shape;6341;p48"/>
          <p:cNvGrpSpPr/>
          <p:nvPr/>
        </p:nvGrpSpPr>
        <p:grpSpPr>
          <a:xfrm>
            <a:off x="829631" y="782409"/>
            <a:ext cx="1422900" cy="1422985"/>
            <a:chOff x="-25134800" y="-6360725"/>
            <a:chExt cx="424050" cy="424025"/>
          </a:xfrm>
        </p:grpSpPr>
        <p:sp>
          <p:nvSpPr>
            <p:cNvPr id="6342" name="Google Shape;634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6724" y="3448177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424B3C-5A67-431A-9E21-82140D3F6232}"/>
                  </a:ext>
                </a:extLst>
              </p:cNvPr>
              <p:cNvSpPr txBox="1"/>
              <p:nvPr/>
            </p:nvSpPr>
            <p:spPr>
              <a:xfrm>
                <a:off x="413442" y="955622"/>
                <a:ext cx="8127894" cy="3988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движения с наклонной тягой в плоской траектории: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𝑚𝑔</m:t>
                    </m:r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Угловое уравнение гравитационного разворота (без сопротивления):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m:rPr>
                            <m:sty m:val="p"/>
                          </m:rP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m:rPr>
                            <m:sty m:val="p"/>
                          </m:rP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num>
                      <m:den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Средний расход массы (используется вместе с Циолковским):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𝑑𝑚</m:t>
                        </m:r>
                      </m:num>
                      <m:den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𝑠𝑝</m:t>
                            </m:r>
                          </m:sub>
                        </m:sSub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14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Циолковского для первой/второй ступени: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m:rPr>
                        <m:sty m:val="p"/>
                      </m:rPr>
                      <a:rPr lang="en-US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Орбитальная скорость на круговой орбите: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𝑜𝑟𝑏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Большая полуось эллиптической орбиты: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Скорость в перигее эллипса: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Скорость в апогее эллипса: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Эксцентриситет эллипса: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424B3C-5A67-431A-9E21-82140D3F6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2" y="955622"/>
                <a:ext cx="8127894" cy="3988271"/>
              </a:xfrm>
              <a:prstGeom prst="rect">
                <a:avLst/>
              </a:prstGeom>
              <a:blipFill>
                <a:blip r:embed="rId3"/>
                <a:stretch>
                  <a:fillRect l="-150" t="-21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04694508-CA04-4B98-8462-104761B6AE78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6086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8"/>
          <p:cNvSpPr txBox="1">
            <a:spLocks noGrp="1"/>
          </p:cNvSpPr>
          <p:nvPr>
            <p:ph type="title"/>
          </p:nvPr>
        </p:nvSpPr>
        <p:spPr>
          <a:xfrm>
            <a:off x="2877383" y="1830540"/>
            <a:ext cx="3381448" cy="765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Oswald SemiBold" panose="00000700000000000000" pitchFamily="2" charset="-52"/>
              </a:rPr>
              <a:t>Этап 5</a:t>
            </a:r>
            <a:r>
              <a:rPr lang="en-US" sz="2400" dirty="0">
                <a:latin typeface="Oswald SemiBold" panose="00000700000000000000" pitchFamily="2" charset="-52"/>
              </a:rPr>
              <a:t>: </a:t>
            </a:r>
            <a:r>
              <a:rPr lang="ru-RU" sz="2400" dirty="0">
                <a:latin typeface="Oswald SemiBold" panose="00000700000000000000" pitchFamily="2" charset="-52"/>
              </a:rPr>
              <a:t>Циркуляризация</a:t>
            </a:r>
            <a:endParaRPr sz="2400" dirty="0">
              <a:latin typeface="Oswald SemiBold" panose="00000700000000000000" pitchFamily="2" charset="-52"/>
            </a:endParaRPr>
          </a:p>
        </p:txBody>
      </p:sp>
      <p:grpSp>
        <p:nvGrpSpPr>
          <p:cNvPr id="6341" name="Google Shape;6341;p48"/>
          <p:cNvGrpSpPr/>
          <p:nvPr/>
        </p:nvGrpSpPr>
        <p:grpSpPr>
          <a:xfrm>
            <a:off x="829631" y="782409"/>
            <a:ext cx="1422900" cy="1422985"/>
            <a:chOff x="-25134800" y="-6360725"/>
            <a:chExt cx="424050" cy="424025"/>
          </a:xfrm>
        </p:grpSpPr>
        <p:sp>
          <p:nvSpPr>
            <p:cNvPr id="6342" name="Google Shape;634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6724" y="3448177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B98D6-4194-48F4-98E4-ED80FDFF40E6}"/>
                  </a:ext>
                </a:extLst>
              </p:cNvPr>
              <p:cNvSpPr txBox="1"/>
              <p:nvPr/>
            </p:nvSpPr>
            <p:spPr>
              <a:xfrm>
                <a:off x="309279" y="799143"/>
                <a:ext cx="6044521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Период эллиптической орбиты (3‑й закон Кеплера):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den>
                        </m:f>
                      </m:e>
                    </m:ra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Время полёта от перигея к апогею: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𝑐𝑜𝑎𝑠𝑡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Удельная механическая энергия на орбите: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num>
                      <m:den>
                        <m:r>
                          <a:rPr lang="ru-RU" sz="140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Модуль орбитального момента: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Oswald SemiBold" panose="00000700000000000000" pitchFamily="2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𝑟𝑣</m:t>
                    </m:r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Oswald SemiBold" panose="000007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B98D6-4194-48F4-98E4-ED80FDFF4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9" y="799143"/>
                <a:ext cx="6044521" cy="1138773"/>
              </a:xfrm>
              <a:prstGeom prst="rect">
                <a:avLst/>
              </a:prstGeom>
              <a:blipFill>
                <a:blip r:embed="rId3"/>
                <a:stretch>
                  <a:fillRect l="-202" t="-11230" b="-4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F9999-B86A-4ED6-8B0A-74D26DFABC7B}"/>
                  </a:ext>
                </a:extLst>
              </p:cNvPr>
              <p:cNvSpPr txBox="1"/>
              <p:nvPr/>
            </p:nvSpPr>
            <p:spPr>
              <a:xfrm>
                <a:off x="316537" y="2716566"/>
                <a:ext cx="6807738" cy="1463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Скорость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круговой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орбите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заданного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радиуса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Требуемая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циркуляризации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апогее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ru-RU" sz="1400" i="1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Циолковского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второго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короткого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импульса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m:rPr>
                        <m:sty m:val="p"/>
                      </m:rP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1400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1400" i="1">
                                    <a:solidFill>
                                      <a:schemeClr val="accent3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Массовый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расход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˙"/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acc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𝑠𝑝</m:t>
                            </m:r>
                          </m:sub>
                        </m:sSub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14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1200"/>
                  </a:lnSpc>
                  <a:spcAft>
                    <a:spcPts val="1050"/>
                  </a:spcAft>
                  <a:buFont typeface="Arial" panose="020B0604020202020204" pitchFamily="34" charset="0"/>
                  <a:buChar char="•"/>
                </a:pP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Время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импульса</a:t>
                </a:r>
                <a:r>
                  <a:rPr lang="ru-RU" sz="1400" b="1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400" dirty="0">
                    <a:solidFill>
                      <a:schemeClr val="accent3"/>
                    </a:solidFill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𝑏𝑢𝑟𝑛</m:t>
                        </m:r>
                      </m:sub>
                    </m:sSub>
                    <m:r>
                      <a:rPr lang="ru-RU" sz="140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1400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14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˙"/>
                            <m:ctrlP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ru-RU" sz="1400" i="1">
                                <a:solidFill>
                                  <a:schemeClr val="accent3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acc>
                      </m:den>
                    </m:f>
                  </m:oMath>
                </a14:m>
                <a:endParaRPr lang="ru-RU" sz="1400" dirty="0">
                  <a:solidFill>
                    <a:schemeClr val="accent3"/>
                  </a:solidFill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F9999-B86A-4ED6-8B0A-74D26DFA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7" y="2716566"/>
                <a:ext cx="6807738" cy="1463221"/>
              </a:xfrm>
              <a:prstGeom prst="rect">
                <a:avLst/>
              </a:prstGeom>
              <a:blipFill>
                <a:blip r:embed="rId4"/>
                <a:stretch>
                  <a:fillRect l="-179" t="-8750" b="-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6340;p48">
            <a:extLst>
              <a:ext uri="{FF2B5EF4-FFF2-40B4-BE49-F238E27FC236}">
                <a16:creationId xmlns:a16="http://schemas.microsoft.com/office/drawing/2014/main" id="{A0A94BA3-62F2-4D4B-9F5F-13F303607C6A}"/>
              </a:ext>
            </a:extLst>
          </p:cNvPr>
          <p:cNvSpPr txBox="1">
            <a:spLocks/>
          </p:cNvSpPr>
          <p:nvPr/>
        </p:nvSpPr>
        <p:spPr>
          <a:xfrm>
            <a:off x="1803017" y="72234"/>
            <a:ext cx="5530180" cy="76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6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sz="2400" dirty="0">
                <a:latin typeface="Oswald SemiBold" panose="00000700000000000000" pitchFamily="2" charset="-52"/>
              </a:rPr>
              <a:t>Этап 4: Коастинг по эллиптической орбите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0256BDC-D8E1-48C6-9BA8-5D02F4D2CE0A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029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8"/>
          <p:cNvSpPr txBox="1">
            <a:spLocks noGrp="1"/>
          </p:cNvSpPr>
          <p:nvPr>
            <p:ph type="title"/>
          </p:nvPr>
        </p:nvSpPr>
        <p:spPr>
          <a:xfrm>
            <a:off x="2028963" y="717142"/>
            <a:ext cx="5095312" cy="590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Oswald SemiBold" panose="00000700000000000000" pitchFamily="2" charset="-52"/>
              </a:rPr>
              <a:t>Этап 7</a:t>
            </a:r>
            <a:r>
              <a:rPr lang="en-US" sz="2400" dirty="0">
                <a:latin typeface="Oswald SemiBold" panose="00000700000000000000" pitchFamily="2" charset="-52"/>
              </a:rPr>
              <a:t>: </a:t>
            </a:r>
            <a:r>
              <a:rPr lang="ru-RU" sz="2400" dirty="0">
                <a:latin typeface="Oswald SemiBold" panose="00000700000000000000" pitchFamily="2" charset="-52"/>
              </a:rPr>
              <a:t>Спиральный подъем спутника</a:t>
            </a:r>
            <a:endParaRPr sz="2400" dirty="0">
              <a:latin typeface="Oswald SemiBold" panose="00000700000000000000" pitchFamily="2" charset="-52"/>
            </a:endParaRPr>
          </a:p>
        </p:txBody>
      </p:sp>
      <p:grpSp>
        <p:nvGrpSpPr>
          <p:cNvPr id="6341" name="Google Shape;6341;p48"/>
          <p:cNvGrpSpPr/>
          <p:nvPr/>
        </p:nvGrpSpPr>
        <p:grpSpPr>
          <a:xfrm>
            <a:off x="829631" y="782409"/>
            <a:ext cx="1422900" cy="1422985"/>
            <a:chOff x="-25134800" y="-6360725"/>
            <a:chExt cx="424050" cy="424025"/>
          </a:xfrm>
        </p:grpSpPr>
        <p:sp>
          <p:nvSpPr>
            <p:cNvPr id="6342" name="Google Shape;634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48"/>
          <p:cNvGrpSpPr/>
          <p:nvPr/>
        </p:nvGrpSpPr>
        <p:grpSpPr>
          <a:xfrm>
            <a:off x="7344148" y="3284788"/>
            <a:ext cx="437068" cy="437085"/>
            <a:chOff x="-25134800" y="-6360725"/>
            <a:chExt cx="424050" cy="424025"/>
          </a:xfrm>
        </p:grpSpPr>
        <p:sp>
          <p:nvSpPr>
            <p:cNvPr id="6347" name="Google Shape;6347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48"/>
          <p:cNvGrpSpPr/>
          <p:nvPr/>
        </p:nvGrpSpPr>
        <p:grpSpPr>
          <a:xfrm>
            <a:off x="1475998" y="2729696"/>
            <a:ext cx="273682" cy="273708"/>
            <a:chOff x="-25134800" y="-6360725"/>
            <a:chExt cx="424050" cy="424025"/>
          </a:xfrm>
        </p:grpSpPr>
        <p:sp>
          <p:nvSpPr>
            <p:cNvPr id="6352" name="Google Shape;6352;p48"/>
            <p:cNvSpPr/>
            <p:nvPr/>
          </p:nvSpPr>
          <p:spPr>
            <a:xfrm>
              <a:off x="-24918975" y="-6360725"/>
              <a:ext cx="10650" cy="424025"/>
            </a:xfrm>
            <a:custGeom>
              <a:avLst/>
              <a:gdLst/>
              <a:ahLst/>
              <a:cxnLst/>
              <a:rect l="l" t="t" r="r" b="b"/>
              <a:pathLst>
                <a:path w="426" h="16961" extrusionOk="0">
                  <a:moveTo>
                    <a:pt x="274" y="0"/>
                  </a:moveTo>
                  <a:lnTo>
                    <a:pt x="0" y="8055"/>
                  </a:lnTo>
                  <a:lnTo>
                    <a:pt x="365" y="16961"/>
                  </a:lnTo>
                  <a:lnTo>
                    <a:pt x="426" y="799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8"/>
            <p:cNvSpPr/>
            <p:nvPr/>
          </p:nvSpPr>
          <p:spPr>
            <a:xfrm>
              <a:off x="-25134800" y="-6163925"/>
              <a:ext cx="424050" cy="11425"/>
            </a:xfrm>
            <a:custGeom>
              <a:avLst/>
              <a:gdLst/>
              <a:ahLst/>
              <a:cxnLst/>
              <a:rect l="l" t="t" r="r" b="b"/>
              <a:pathLst>
                <a:path w="16962" h="457" extrusionOk="0">
                  <a:moveTo>
                    <a:pt x="8907" y="1"/>
                  </a:moveTo>
                  <a:lnTo>
                    <a:pt x="1" y="396"/>
                  </a:lnTo>
                  <a:lnTo>
                    <a:pt x="8968" y="457"/>
                  </a:lnTo>
                  <a:lnTo>
                    <a:pt x="16962" y="2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8"/>
            <p:cNvSpPr/>
            <p:nvPr/>
          </p:nvSpPr>
          <p:spPr>
            <a:xfrm>
              <a:off x="-25032975" y="-6258150"/>
              <a:ext cx="228000" cy="211275"/>
            </a:xfrm>
            <a:custGeom>
              <a:avLst/>
              <a:gdLst/>
              <a:ahLst/>
              <a:cxnLst/>
              <a:rect l="l" t="t" r="r" b="b"/>
              <a:pathLst>
                <a:path w="9120" h="8451" extrusionOk="0">
                  <a:moveTo>
                    <a:pt x="9120" y="1"/>
                  </a:moveTo>
                  <a:lnTo>
                    <a:pt x="4652" y="3830"/>
                  </a:lnTo>
                  <a:lnTo>
                    <a:pt x="1" y="8451"/>
                  </a:lnTo>
                  <a:lnTo>
                    <a:pt x="4895" y="4043"/>
                  </a:lnTo>
                  <a:lnTo>
                    <a:pt x="9120" y="1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8"/>
            <p:cNvSpPr/>
            <p:nvPr/>
          </p:nvSpPr>
          <p:spPr>
            <a:xfrm>
              <a:off x="-25026875" y="-6276375"/>
              <a:ext cx="211275" cy="227975"/>
            </a:xfrm>
            <a:custGeom>
              <a:avLst/>
              <a:gdLst/>
              <a:ahLst/>
              <a:cxnLst/>
              <a:rect l="l" t="t" r="r" b="b"/>
              <a:pathLst>
                <a:path w="8451" h="9119" extrusionOk="0">
                  <a:moveTo>
                    <a:pt x="0" y="0"/>
                  </a:moveTo>
                  <a:lnTo>
                    <a:pt x="4408" y="4863"/>
                  </a:lnTo>
                  <a:lnTo>
                    <a:pt x="8450" y="9119"/>
                  </a:lnTo>
                  <a:lnTo>
                    <a:pt x="4620" y="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14300" algn="bl" rotWithShape="0">
                <a:srgbClr val="FFFF99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48"/>
          <p:cNvGrpSpPr/>
          <p:nvPr/>
        </p:nvGrpSpPr>
        <p:grpSpPr>
          <a:xfrm>
            <a:off x="6466000" y="-6"/>
            <a:ext cx="2531964" cy="1484744"/>
            <a:chOff x="6466000" y="-6"/>
            <a:chExt cx="2531964" cy="1484744"/>
          </a:xfrm>
        </p:grpSpPr>
        <p:sp>
          <p:nvSpPr>
            <p:cNvPr id="6357" name="Google Shape;6357;p48"/>
            <p:cNvSpPr/>
            <p:nvPr/>
          </p:nvSpPr>
          <p:spPr>
            <a:xfrm>
              <a:off x="7124275" y="-6"/>
              <a:ext cx="1873689" cy="1484744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8"/>
            <p:cNvSpPr/>
            <p:nvPr/>
          </p:nvSpPr>
          <p:spPr>
            <a:xfrm>
              <a:off x="8324425" y="634078"/>
              <a:ext cx="504562" cy="399819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8"/>
            <p:cNvSpPr/>
            <p:nvPr/>
          </p:nvSpPr>
          <p:spPr>
            <a:xfrm>
              <a:off x="6466000" y="634068"/>
              <a:ext cx="796303" cy="631028"/>
            </a:xfrm>
            <a:custGeom>
              <a:avLst/>
              <a:gdLst/>
              <a:ahLst/>
              <a:cxnLst/>
              <a:rect l="l" t="t" r="r" b="b"/>
              <a:pathLst>
                <a:path w="11521" h="5959" extrusionOk="0">
                  <a:moveTo>
                    <a:pt x="11430" y="213"/>
                  </a:moveTo>
                  <a:cubicBezTo>
                    <a:pt x="11521" y="426"/>
                    <a:pt x="882" y="5776"/>
                    <a:pt x="670" y="5867"/>
                  </a:cubicBezTo>
                  <a:cubicBezTo>
                    <a:pt x="457" y="5958"/>
                    <a:pt x="183" y="5867"/>
                    <a:pt x="92" y="5685"/>
                  </a:cubicBezTo>
                  <a:cubicBezTo>
                    <a:pt x="1" y="5472"/>
                    <a:pt x="92" y="5198"/>
                    <a:pt x="274" y="5107"/>
                  </a:cubicBezTo>
                  <a:cubicBezTo>
                    <a:pt x="487" y="5016"/>
                    <a:pt x="11308" y="1"/>
                    <a:pt x="11430" y="213"/>
                  </a:cubicBezTo>
                  <a:close/>
                </a:path>
              </a:pathLst>
            </a:custGeom>
            <a:solidFill>
              <a:srgbClr val="FFFFFF">
                <a:alpha val="43400"/>
              </a:srgbClr>
            </a:solidFill>
            <a:ln>
              <a:noFill/>
            </a:ln>
            <a:effectLst>
              <a:outerShdw blurRad="185738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B98D6-4194-48F4-98E4-ED80FDFF40E6}"/>
                  </a:ext>
                </a:extLst>
              </p:cNvPr>
              <p:cNvSpPr txBox="1"/>
              <p:nvPr/>
            </p:nvSpPr>
            <p:spPr>
              <a:xfrm>
                <a:off x="400860" y="552675"/>
                <a:ext cx="7339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Условие сохранения импульса при отделении спутника: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chemeClr val="accent3"/>
                        </a:solidFill>
                      </a:rPr>
                      <m:t>(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𝑏𝑢𝑠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) </m:t>
                    </m:r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𝑏𝑢𝑠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+(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𝑠𝑎𝑡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) </m:t>
                    </m:r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𝑠𝑎𝑡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=0</m:t>
                    </m:r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B98D6-4194-48F4-98E4-ED80FDFF4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0" y="552675"/>
                <a:ext cx="7339083" cy="307777"/>
              </a:xfrm>
              <a:prstGeom prst="rect">
                <a:avLst/>
              </a:prstGeom>
              <a:blipFill>
                <a:blip r:embed="rId3"/>
                <a:stretch>
                  <a:fillRect l="-166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F9999-B86A-4ED6-8B0A-74D26DFABC7B}"/>
                  </a:ext>
                </a:extLst>
              </p:cNvPr>
              <p:cNvSpPr txBox="1"/>
              <p:nvPr/>
            </p:nvSpPr>
            <p:spPr>
              <a:xfrm>
                <a:off x="400860" y="1065479"/>
                <a:ext cx="8597104" cy="3927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Ускорение от ионного двигателя: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𝑖𝑜𝑛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𝑇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𝑖𝑜𝑛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Гравитационное ускорение на орбите радиуса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/>
                        </a:solidFill>
                      </a:rPr>
                      <m:t>𝑟</m:t>
                    </m:r>
                  </m:oMath>
                </a14:m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/>
                        </a:solidFill>
                      </a:rPr>
                      <m:t>𝑔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(</m:t>
                    </m:r>
                    <m:r>
                      <a:rPr lang="ru-RU" i="1">
                        <a:solidFill>
                          <a:schemeClr val="accent3"/>
                        </a:solidFill>
                      </a:rPr>
                      <m:t>𝑟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)=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𝜇</m:t>
                        </m:r>
                      </m:num>
                      <m:den>
                        <m:sSup>
                          <m:sSup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𝑟</m:t>
                            </m:r>
                          </m:e>
                          <m:sup>
                            <m:r>
                              <a:rPr lang="ru-RU">
                                <a:solidFill>
                                  <a:schemeClr val="accent3"/>
                                </a:solidFill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Отношение тяги к гравитации: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𝑎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𝑖𝑜𝑛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𝑔</m:t>
                        </m:r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(</m:t>
                        </m:r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𝑟</m:t>
                        </m:r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)</m:t>
                        </m:r>
                      </m:den>
                    </m:f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𝑇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𝑖𝑜𝑛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𝑟</m:t>
                            </m:r>
                          </m:e>
                          <m:sup>
                            <m:r>
                              <a:rPr lang="ru-RU">
                                <a:solidFill>
                                  <a:schemeClr val="accent3"/>
                                </a:solidFill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𝜇</m:t>
                        </m:r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Удельная механическая энергия орбиты: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/>
                        </a:solidFill>
                      </a:rPr>
                      <m:t>𝜀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r>
                      <a:rPr lang="ru-RU" i="1">
                        <a:solidFill>
                          <a:schemeClr val="accent3"/>
                        </a:solidFill>
                      </a:rPr>
                      <m:t>−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𝜇</m:t>
                        </m:r>
                      </m:num>
                      <m:den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2</m:t>
                        </m:r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𝑎</m:t>
                        </m:r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Изменение энергии при подъёме: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r>
                      <a:rPr lang="ru-RU" i="1">
                        <a:solidFill>
                          <a:schemeClr val="accent3"/>
                        </a:solidFill>
                      </a:rPr>
                      <m:t>𝜀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𝜀</m:t>
                        </m:r>
                      </m:e>
                      <m:sub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550</m:t>
                        </m:r>
                      </m:sub>
                    </m:sSub>
                    <m:r>
                      <a:rPr lang="ru-RU" i="1">
                        <a:solidFill>
                          <a:schemeClr val="accent3"/>
                        </a:solidFill>
                      </a:rPr>
                      <m:t>−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𝜀</m:t>
                        </m:r>
                      </m:e>
                      <m:sub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300</m:t>
                        </m:r>
                      </m:sub>
                    </m:sSub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Мощность тяги: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/>
                        </a:solidFill>
                      </a:rPr>
                      <m:t>𝑃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𝑖𝑜𝑛</m:t>
                        </m:r>
                      </m:sub>
                    </m:sSub>
                    <m:r>
                      <a:rPr lang="ru-RU" i="1">
                        <a:solidFill>
                          <a:schemeClr val="accent3"/>
                        </a:solidFill>
                      </a:rPr>
                      <m:t>𝑣</m:t>
                    </m:r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Удельная мощность (на единицу массы):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/>
                        </a:solidFill>
                      </a:rPr>
                      <m:t>𝑝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𝑃</m:t>
                        </m:r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Время энергетического подъёма (идеальная оценка):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𝑠𝑝𝑖𝑟𝑎𝑙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3"/>
                            </a:solidFill>
                          </a:rPr>
                          <m:t>Δ</m:t>
                        </m:r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𝜀</m:t>
                        </m:r>
                      </m:num>
                      <m:den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𝑝</m:t>
                        </m:r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Эффективная скорость истечения ионного двигателя: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𝑒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𝐼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𝑠𝑝</m:t>
                        </m:r>
                      </m:sub>
                    </m:sSub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𝑔</m:t>
                        </m:r>
                      </m:e>
                      <m:sub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Максимальная доступная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r>
                      <a:rPr lang="ru-RU" i="1">
                        <a:solidFill>
                          <a:schemeClr val="accent3"/>
                        </a:solidFill>
                      </a:rPr>
                      <m:t>𝑣</m:t>
                    </m:r>
                  </m:oMath>
                </a14:m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спутника: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𝑚𝑎𝑥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𝑒</m:t>
                        </m:r>
                      </m:sub>
                    </m:sSub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ln</m:t>
                    </m:r>
                    <m:r>
                      <a:rPr lang="ru-RU">
                        <a:solidFill>
                          <a:schemeClr val="accent3"/>
                        </a:solidFill>
                      </a:rPr>
                      <m:t> </m:t>
                    </m:r>
                    <m:d>
                      <m:d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>
                                    <a:solidFill>
                                      <a:schemeClr val="accent3"/>
                                    </a:solidFill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Мгновенный расход массы: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˙"/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e>
                    </m:acc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𝑇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𝑣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Полное время работы двигателя при заданной массе топлива: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𝑚𝑎𝑥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𝑚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𝑝𝑟𝑜𝑝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˙"/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𝑚</m:t>
                            </m:r>
                          </m:e>
                        </m:acc>
                      </m:den>
                    </m:f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  <a:p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Расход топлива на заданную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solidFill>
                          <a:schemeClr val="accent3"/>
                        </a:solidFill>
                      </a:rPr>
                      <m:t>Δ</m:t>
                    </m:r>
                    <m:r>
                      <a:rPr lang="ru-RU" i="1">
                        <a:solidFill>
                          <a:schemeClr val="accent3"/>
                        </a:solidFill>
                      </a:rPr>
                      <m:t>𝑣</m:t>
                    </m:r>
                  </m:oMath>
                </a14:m>
                <a:r>
                  <a:rPr lang="ru-RU" b="1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:</a:t>
                </a:r>
                <a:r>
                  <a:rPr lang="ru-RU" dirty="0">
                    <a:solidFill>
                      <a:schemeClr val="accent3"/>
                    </a:solidFill>
                    <a:latin typeface="Oswald SemiBold" panose="000007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𝑢𝑠𝑒𝑑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0</m:t>
                        </m:r>
                      </m:sub>
                    </m:sSub>
                    <m:r>
                      <a:rPr lang="ru-RU">
                        <a:solidFill>
                          <a:schemeClr val="accent3"/>
                        </a:solidFill>
                      </a:rPr>
                      <m:t> </m:t>
                    </m:r>
                    <m:d>
                      <m:dPr>
                        <m:ctrlPr>
                          <a:rPr lang="ru-RU" i="1">
                            <a:solidFill>
                              <a:schemeClr val="accent3"/>
                            </a:solidFill>
                          </a:rPr>
                        </m:ctrlPr>
                      </m:dPr>
                      <m:e>
                        <m:r>
                          <a:rPr lang="ru-RU">
                            <a:solidFill>
                              <a:schemeClr val="accent3"/>
                            </a:solidFill>
                          </a:rPr>
                          <m:t>1</m:t>
                        </m:r>
                        <m:r>
                          <a:rPr lang="ru-RU" i="1">
                            <a:solidFill>
                              <a:schemeClr val="accent3"/>
                            </a:solidFill>
                          </a:rPr>
                          <m:t>−</m:t>
                        </m:r>
                        <m:sSup>
                          <m:sSupPr>
                            <m:ctrlP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𝑒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solidFill>
                                  <a:schemeClr val="accent3"/>
                                </a:solidFill>
                              </a:rPr>
                              <m:t>Δ</m:t>
                            </m:r>
                            <m:r>
                              <a:rPr lang="ru-RU" i="1">
                                <a:solidFill>
                                  <a:schemeClr val="accent3"/>
                                </a:solidFill>
                              </a:rPr>
                              <m:t>𝑣</m:t>
                            </m:r>
                            <m:r>
                              <a:rPr lang="ru-RU">
                                <a:solidFill>
                                  <a:schemeClr val="accent3"/>
                                </a:solidFill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u-RU" i="1">
                                    <a:solidFill>
                                      <a:schemeClr val="accent3"/>
                                    </a:solidFill>
                                  </a:rPr>
                                  <m:t>𝑒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ru-RU" dirty="0">
                  <a:solidFill>
                    <a:schemeClr val="accent3"/>
                  </a:solidFill>
                  <a:latin typeface="Oswald SemiBold" panose="00000700000000000000" pitchFamily="2" charset="-52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F9999-B86A-4ED6-8B0A-74D26DFA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0" y="1065479"/>
                <a:ext cx="8597104" cy="3927614"/>
              </a:xfrm>
              <a:prstGeom prst="rect">
                <a:avLst/>
              </a:prstGeom>
              <a:blipFill>
                <a:blip r:embed="rId4"/>
                <a:stretch>
                  <a:fillRect l="-213" b="-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6340;p48">
            <a:extLst>
              <a:ext uri="{FF2B5EF4-FFF2-40B4-BE49-F238E27FC236}">
                <a16:creationId xmlns:a16="http://schemas.microsoft.com/office/drawing/2014/main" id="{A0A94BA3-62F2-4D4B-9F5F-13F303607C6A}"/>
              </a:ext>
            </a:extLst>
          </p:cNvPr>
          <p:cNvSpPr txBox="1">
            <a:spLocks/>
          </p:cNvSpPr>
          <p:nvPr/>
        </p:nvSpPr>
        <p:spPr>
          <a:xfrm>
            <a:off x="1802291" y="-69094"/>
            <a:ext cx="5530180" cy="76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60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sz="2400" dirty="0">
                <a:latin typeface="Oswald SemiBold" panose="00000700000000000000" pitchFamily="2" charset="-52"/>
              </a:rPr>
              <a:t>Этап 6: Развертывание спутников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1C0FAE8-B064-4C12-8F8C-01219D218401}"/>
              </a:ext>
            </a:extLst>
          </p:cNvPr>
          <p:cNvSpPr/>
          <p:nvPr/>
        </p:nvSpPr>
        <p:spPr>
          <a:xfrm>
            <a:off x="8419019" y="4469197"/>
            <a:ext cx="523514" cy="523514"/>
          </a:xfrm>
          <a:prstGeom prst="roundRect">
            <a:avLst/>
          </a:prstGeom>
          <a:solidFill>
            <a:srgbClr val="3A0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Oswald SemiBold" panose="00000700000000000000" pitchFamily="2" charset="-52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14553072"/>
      </p:ext>
    </p:extLst>
  </p:cSld>
  <p:clrMapOvr>
    <a:masterClrMapping/>
  </p:clrMapOvr>
</p:sld>
</file>

<file path=ppt/theme/theme1.xml><?xml version="1.0" encoding="utf-8"?>
<a:theme xmlns:a="http://schemas.openxmlformats.org/drawingml/2006/main" name="Shooting Stars Theme by Slidesgo">
  <a:themeElements>
    <a:clrScheme name="Simple Light">
      <a:dk1>
        <a:srgbClr val="FFFFFF"/>
      </a:dk1>
      <a:lt1>
        <a:srgbClr val="01111C"/>
      </a:lt1>
      <a:dk2>
        <a:srgbClr val="17235C"/>
      </a:dk2>
      <a:lt2>
        <a:srgbClr val="303CB8"/>
      </a:lt2>
      <a:accent1>
        <a:srgbClr val="541346"/>
      </a:accent1>
      <a:accent2>
        <a:srgbClr val="E7475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864</Words>
  <Application>Microsoft Office PowerPoint</Application>
  <PresentationFormat>Экран (16:9)</PresentationFormat>
  <Paragraphs>94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5" baseType="lpstr">
      <vt:lpstr>Georgia</vt:lpstr>
      <vt:lpstr>Calibri</vt:lpstr>
      <vt:lpstr>Syne</vt:lpstr>
      <vt:lpstr>Bebas Neue</vt:lpstr>
      <vt:lpstr>Cabin</vt:lpstr>
      <vt:lpstr>Candal</vt:lpstr>
      <vt:lpstr>Arial</vt:lpstr>
      <vt:lpstr>Cambria Math</vt:lpstr>
      <vt:lpstr>Oswald SemiBold</vt:lpstr>
      <vt:lpstr>Anaheim</vt:lpstr>
      <vt:lpstr>Arial Black</vt:lpstr>
      <vt:lpstr>Shooting Stars Theme by Slidesgo</vt:lpstr>
      <vt:lpstr>Выведение спутника на орбиту Земли с помощью Falcon 9</vt:lpstr>
      <vt:lpstr>Наша команда:</vt:lpstr>
      <vt:lpstr>Презентация PowerPoint</vt:lpstr>
      <vt:lpstr>Презентация PowerPoint</vt:lpstr>
      <vt:lpstr>Обобщенная физическая модель</vt:lpstr>
      <vt:lpstr>Математическая модель </vt:lpstr>
      <vt:lpstr>Этап 2–3: Первая ступень и первый импульс второй ступени</vt:lpstr>
      <vt:lpstr>Этап 5: Циркуляризация</vt:lpstr>
      <vt:lpstr>Этап 7: Спиральный подъем спутника</vt:lpstr>
      <vt:lpstr>Презентация PowerPoint</vt:lpstr>
      <vt:lpstr>Презентация PowerPoint</vt:lpstr>
      <vt:lpstr>Программная реализация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Выведение спутника на орбиту Земли с помощью Falcon 9</dc:title>
  <dc:creator>Денис Кузьмин</dc:creator>
  <cp:lastModifiedBy>Кузьмин Денис</cp:lastModifiedBy>
  <cp:revision>16</cp:revision>
  <dcterms:modified xsi:type="dcterms:W3CDTF">2025-12-24T08:50:55Z</dcterms:modified>
</cp:coreProperties>
</file>